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MY" sz="2000" b="1"/>
              <a:t>Project Timeline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Weeks</c:v>
                </c:pt>
              </c:strCache>
            </c:strRef>
          </c:tx>
          <c:spPr>
            <a:solidFill>
              <a:schemeClr val="accent1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Problem Identification</c:v>
                </c:pt>
                <c:pt idx="1">
                  <c:v>Design</c:v>
                </c:pt>
                <c:pt idx="2">
                  <c:v>Development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6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39-4ABA-9FED-BBD2BEBF22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Problem Identification</c:v>
                </c:pt>
                <c:pt idx="1">
                  <c:v>Design</c:v>
                </c:pt>
                <c:pt idx="2">
                  <c:v>Development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4E39-4ABA-9FED-BBD2BEBF22A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Problem Identification</c:v>
                </c:pt>
                <c:pt idx="1">
                  <c:v>Design</c:v>
                </c:pt>
                <c:pt idx="2">
                  <c:v>Development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4E39-4ABA-9FED-BBD2BEBF22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43217423"/>
        <c:axId val="343218383"/>
      </c:barChart>
      <c:catAx>
        <c:axId val="343217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218383"/>
        <c:crosses val="autoZero"/>
        <c:auto val="1"/>
        <c:lblAlgn val="ctr"/>
        <c:lblOffset val="100"/>
        <c:noMultiLvlLbl val="0"/>
      </c:catAx>
      <c:valAx>
        <c:axId val="3432183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217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0105C4-4CDB-436E-AA5D-09D067310A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E84BB3F-A1AA-4FD6-B0EC-B4C6C0A2887C}">
      <dgm:prSet/>
      <dgm:spPr/>
      <dgm:t>
        <a:bodyPr/>
        <a:lstStyle/>
        <a:p>
          <a:r>
            <a:rPr lang="en-US" dirty="0"/>
            <a:t>Marks :  50%</a:t>
          </a:r>
        </a:p>
      </dgm:t>
    </dgm:pt>
    <dgm:pt modelId="{0A9D28AC-5DDB-4C7F-951E-E8C38A791EF7}" type="parTrans" cxnId="{CD59EB8B-0B8C-48FE-831B-E00A4AFED992}">
      <dgm:prSet/>
      <dgm:spPr/>
      <dgm:t>
        <a:bodyPr/>
        <a:lstStyle/>
        <a:p>
          <a:endParaRPr lang="en-US"/>
        </a:p>
      </dgm:t>
    </dgm:pt>
    <dgm:pt modelId="{35A40FDE-711A-4262-8630-3F21B0F44E4C}" type="sibTrans" cxnId="{CD59EB8B-0B8C-48FE-831B-E00A4AFED992}">
      <dgm:prSet/>
      <dgm:spPr/>
      <dgm:t>
        <a:bodyPr/>
        <a:lstStyle/>
        <a:p>
          <a:endParaRPr lang="en-US"/>
        </a:p>
      </dgm:t>
    </dgm:pt>
    <dgm:pt modelId="{F7C08E25-CB25-492D-B53D-533771B1C2C0}">
      <dgm:prSet/>
      <dgm:spPr/>
      <dgm:t>
        <a:bodyPr/>
        <a:lstStyle/>
        <a:p>
          <a:r>
            <a:rPr lang="en-US" dirty="0"/>
            <a:t>Aim : To resolve any issue found in UM using NLP</a:t>
          </a:r>
        </a:p>
      </dgm:t>
    </dgm:pt>
    <dgm:pt modelId="{7B025CEC-A08A-4D5E-8B26-57E2C7E20F51}" type="parTrans" cxnId="{61D9C2EC-7108-41DC-9659-1471993D0AC8}">
      <dgm:prSet/>
      <dgm:spPr/>
      <dgm:t>
        <a:bodyPr/>
        <a:lstStyle/>
        <a:p>
          <a:endParaRPr lang="en-US"/>
        </a:p>
      </dgm:t>
    </dgm:pt>
    <dgm:pt modelId="{D05485F9-31F0-4AFB-AEEE-F7C2A310B2FC}" type="sibTrans" cxnId="{61D9C2EC-7108-41DC-9659-1471993D0AC8}">
      <dgm:prSet/>
      <dgm:spPr/>
      <dgm:t>
        <a:bodyPr/>
        <a:lstStyle/>
        <a:p>
          <a:endParaRPr lang="en-US"/>
        </a:p>
      </dgm:t>
    </dgm:pt>
    <dgm:pt modelId="{849A4C35-4829-4E1B-9B9B-A23D4DC01BB5}">
      <dgm:prSet/>
      <dgm:spPr/>
      <dgm:t>
        <a:bodyPr/>
        <a:lstStyle/>
        <a:p>
          <a:r>
            <a:rPr lang="en-MY"/>
            <a:t>Phases : 3</a:t>
          </a:r>
          <a:endParaRPr lang="en-US"/>
        </a:p>
      </dgm:t>
    </dgm:pt>
    <dgm:pt modelId="{10F26020-0B8C-4E56-A172-F7F694716DA1}" type="parTrans" cxnId="{689667A0-6801-4BEF-B581-DBFA305686F1}">
      <dgm:prSet/>
      <dgm:spPr/>
      <dgm:t>
        <a:bodyPr/>
        <a:lstStyle/>
        <a:p>
          <a:endParaRPr lang="en-US"/>
        </a:p>
      </dgm:t>
    </dgm:pt>
    <dgm:pt modelId="{29601FB9-406C-48C3-BEC7-D8A698E1F0F8}" type="sibTrans" cxnId="{689667A0-6801-4BEF-B581-DBFA305686F1}">
      <dgm:prSet/>
      <dgm:spPr/>
      <dgm:t>
        <a:bodyPr/>
        <a:lstStyle/>
        <a:p>
          <a:endParaRPr lang="en-US"/>
        </a:p>
      </dgm:t>
    </dgm:pt>
    <dgm:pt modelId="{05FB0DAC-5863-4DD2-975E-A8AD2866F998}" type="pres">
      <dgm:prSet presAssocID="{E10105C4-4CDB-436E-AA5D-09D067310A48}" presName="root" presStyleCnt="0">
        <dgm:presLayoutVars>
          <dgm:dir/>
          <dgm:resizeHandles val="exact"/>
        </dgm:presLayoutVars>
      </dgm:prSet>
      <dgm:spPr/>
    </dgm:pt>
    <dgm:pt modelId="{14261DFA-1CBF-4FDF-A80E-E6A33690E8EA}" type="pres">
      <dgm:prSet presAssocID="{8E84BB3F-A1AA-4FD6-B0EC-B4C6C0A2887C}" presName="compNode" presStyleCnt="0"/>
      <dgm:spPr/>
    </dgm:pt>
    <dgm:pt modelId="{7444CA16-5FD0-4CF1-AAA8-9228B90B0826}" type="pres">
      <dgm:prSet presAssocID="{8E84BB3F-A1AA-4FD6-B0EC-B4C6C0A2887C}" presName="bgRect" presStyleLbl="bgShp" presStyleIdx="0" presStyleCnt="3"/>
      <dgm:spPr/>
    </dgm:pt>
    <dgm:pt modelId="{3112BE12-D2CF-4F66-ACE5-70F6C5527326}" type="pres">
      <dgm:prSet presAssocID="{8E84BB3F-A1AA-4FD6-B0EC-B4C6C0A288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s"/>
        </a:ext>
      </dgm:extLst>
    </dgm:pt>
    <dgm:pt modelId="{A0F0557B-AFD6-4178-AF7D-1D0522E10042}" type="pres">
      <dgm:prSet presAssocID="{8E84BB3F-A1AA-4FD6-B0EC-B4C6C0A2887C}" presName="spaceRect" presStyleCnt="0"/>
      <dgm:spPr/>
    </dgm:pt>
    <dgm:pt modelId="{8125058A-68F4-41F4-ACD5-6B567922DBDB}" type="pres">
      <dgm:prSet presAssocID="{8E84BB3F-A1AA-4FD6-B0EC-B4C6C0A2887C}" presName="parTx" presStyleLbl="revTx" presStyleIdx="0" presStyleCnt="3">
        <dgm:presLayoutVars>
          <dgm:chMax val="0"/>
          <dgm:chPref val="0"/>
        </dgm:presLayoutVars>
      </dgm:prSet>
      <dgm:spPr/>
    </dgm:pt>
    <dgm:pt modelId="{00AAA5F0-4D67-4DDF-8948-E57B82D90481}" type="pres">
      <dgm:prSet presAssocID="{35A40FDE-711A-4262-8630-3F21B0F44E4C}" presName="sibTrans" presStyleCnt="0"/>
      <dgm:spPr/>
    </dgm:pt>
    <dgm:pt modelId="{305F9A36-3500-499F-ABB9-20DA18C4102F}" type="pres">
      <dgm:prSet presAssocID="{F7C08E25-CB25-492D-B53D-533771B1C2C0}" presName="compNode" presStyleCnt="0"/>
      <dgm:spPr/>
    </dgm:pt>
    <dgm:pt modelId="{BE0FD6AA-E721-40AA-9E67-715B0ADC5AB8}" type="pres">
      <dgm:prSet presAssocID="{F7C08E25-CB25-492D-B53D-533771B1C2C0}" presName="bgRect" presStyleLbl="bgShp" presStyleIdx="1" presStyleCnt="3"/>
      <dgm:spPr/>
    </dgm:pt>
    <dgm:pt modelId="{A03928E2-5843-47B1-8E69-3E3B13E75D3B}" type="pres">
      <dgm:prSet presAssocID="{F7C08E25-CB25-492D-B53D-533771B1C2C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6311DD5-8E11-4E5E-8133-6AE6BE011B67}" type="pres">
      <dgm:prSet presAssocID="{F7C08E25-CB25-492D-B53D-533771B1C2C0}" presName="spaceRect" presStyleCnt="0"/>
      <dgm:spPr/>
    </dgm:pt>
    <dgm:pt modelId="{BBB170A1-6F54-4084-B2AA-5E94C074B822}" type="pres">
      <dgm:prSet presAssocID="{F7C08E25-CB25-492D-B53D-533771B1C2C0}" presName="parTx" presStyleLbl="revTx" presStyleIdx="1" presStyleCnt="3">
        <dgm:presLayoutVars>
          <dgm:chMax val="0"/>
          <dgm:chPref val="0"/>
        </dgm:presLayoutVars>
      </dgm:prSet>
      <dgm:spPr/>
    </dgm:pt>
    <dgm:pt modelId="{E2AAE0F7-1A04-441C-A570-DFBFA9B10808}" type="pres">
      <dgm:prSet presAssocID="{D05485F9-31F0-4AFB-AEEE-F7C2A310B2FC}" presName="sibTrans" presStyleCnt="0"/>
      <dgm:spPr/>
    </dgm:pt>
    <dgm:pt modelId="{985D0BE0-90F1-4E96-B474-96846B405A90}" type="pres">
      <dgm:prSet presAssocID="{849A4C35-4829-4E1B-9B9B-A23D4DC01BB5}" presName="compNode" presStyleCnt="0"/>
      <dgm:spPr/>
    </dgm:pt>
    <dgm:pt modelId="{3FB4C144-7CF6-4890-A15B-D5CC2A6B96FF}" type="pres">
      <dgm:prSet presAssocID="{849A4C35-4829-4E1B-9B9B-A23D4DC01BB5}" presName="bgRect" presStyleLbl="bgShp" presStyleIdx="2" presStyleCnt="3"/>
      <dgm:spPr/>
    </dgm:pt>
    <dgm:pt modelId="{F0CD5F05-3A9F-4580-B480-37ED68E245EF}" type="pres">
      <dgm:prSet presAssocID="{849A4C35-4829-4E1B-9B9B-A23D4DC01BB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1A9DC09-AE2F-4DE9-951F-983B09574B89}" type="pres">
      <dgm:prSet presAssocID="{849A4C35-4829-4E1B-9B9B-A23D4DC01BB5}" presName="spaceRect" presStyleCnt="0"/>
      <dgm:spPr/>
    </dgm:pt>
    <dgm:pt modelId="{D62EB0DF-3DEC-4F78-9169-A5CD39D49F65}" type="pres">
      <dgm:prSet presAssocID="{849A4C35-4829-4E1B-9B9B-A23D4DC01BB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2DA4719-B670-4A08-839C-9181DF287D71}" type="presOf" srcId="{849A4C35-4829-4E1B-9B9B-A23D4DC01BB5}" destId="{D62EB0DF-3DEC-4F78-9169-A5CD39D49F65}" srcOrd="0" destOrd="0" presId="urn:microsoft.com/office/officeart/2018/2/layout/IconVerticalSolidList"/>
    <dgm:cxn modelId="{CD59EB8B-0B8C-48FE-831B-E00A4AFED992}" srcId="{E10105C4-4CDB-436E-AA5D-09D067310A48}" destId="{8E84BB3F-A1AA-4FD6-B0EC-B4C6C0A2887C}" srcOrd="0" destOrd="0" parTransId="{0A9D28AC-5DDB-4C7F-951E-E8C38A791EF7}" sibTransId="{35A40FDE-711A-4262-8630-3F21B0F44E4C}"/>
    <dgm:cxn modelId="{689667A0-6801-4BEF-B581-DBFA305686F1}" srcId="{E10105C4-4CDB-436E-AA5D-09D067310A48}" destId="{849A4C35-4829-4E1B-9B9B-A23D4DC01BB5}" srcOrd="2" destOrd="0" parTransId="{10F26020-0B8C-4E56-A172-F7F694716DA1}" sibTransId="{29601FB9-406C-48C3-BEC7-D8A698E1F0F8}"/>
    <dgm:cxn modelId="{F370A1BE-0C92-48B8-96F8-69A19FDF19D8}" type="presOf" srcId="{F7C08E25-CB25-492D-B53D-533771B1C2C0}" destId="{BBB170A1-6F54-4084-B2AA-5E94C074B822}" srcOrd="0" destOrd="0" presId="urn:microsoft.com/office/officeart/2018/2/layout/IconVerticalSolidList"/>
    <dgm:cxn modelId="{851361C5-72FC-4CED-A379-D25C0A0FA196}" type="presOf" srcId="{E10105C4-4CDB-436E-AA5D-09D067310A48}" destId="{05FB0DAC-5863-4DD2-975E-A8AD2866F998}" srcOrd="0" destOrd="0" presId="urn:microsoft.com/office/officeart/2018/2/layout/IconVerticalSolidList"/>
    <dgm:cxn modelId="{C3B142C9-B490-45F2-89CE-7D280CD6F113}" type="presOf" srcId="{8E84BB3F-A1AA-4FD6-B0EC-B4C6C0A2887C}" destId="{8125058A-68F4-41F4-ACD5-6B567922DBDB}" srcOrd="0" destOrd="0" presId="urn:microsoft.com/office/officeart/2018/2/layout/IconVerticalSolidList"/>
    <dgm:cxn modelId="{61D9C2EC-7108-41DC-9659-1471993D0AC8}" srcId="{E10105C4-4CDB-436E-AA5D-09D067310A48}" destId="{F7C08E25-CB25-492D-B53D-533771B1C2C0}" srcOrd="1" destOrd="0" parTransId="{7B025CEC-A08A-4D5E-8B26-57E2C7E20F51}" sibTransId="{D05485F9-31F0-4AFB-AEEE-F7C2A310B2FC}"/>
    <dgm:cxn modelId="{3EB6F6AA-D035-4592-9A91-D5853AC61876}" type="presParOf" srcId="{05FB0DAC-5863-4DD2-975E-A8AD2866F998}" destId="{14261DFA-1CBF-4FDF-A80E-E6A33690E8EA}" srcOrd="0" destOrd="0" presId="urn:microsoft.com/office/officeart/2018/2/layout/IconVerticalSolidList"/>
    <dgm:cxn modelId="{53B56C93-BB3C-4D21-BAC6-71ECCBEC056E}" type="presParOf" srcId="{14261DFA-1CBF-4FDF-A80E-E6A33690E8EA}" destId="{7444CA16-5FD0-4CF1-AAA8-9228B90B0826}" srcOrd="0" destOrd="0" presId="urn:microsoft.com/office/officeart/2018/2/layout/IconVerticalSolidList"/>
    <dgm:cxn modelId="{849DEA9F-8BC2-481F-BD46-80101B42A3C3}" type="presParOf" srcId="{14261DFA-1CBF-4FDF-A80E-E6A33690E8EA}" destId="{3112BE12-D2CF-4F66-ACE5-70F6C5527326}" srcOrd="1" destOrd="0" presId="urn:microsoft.com/office/officeart/2018/2/layout/IconVerticalSolidList"/>
    <dgm:cxn modelId="{FC737D46-1F15-47DA-811C-A8DC45F380F2}" type="presParOf" srcId="{14261DFA-1CBF-4FDF-A80E-E6A33690E8EA}" destId="{A0F0557B-AFD6-4178-AF7D-1D0522E10042}" srcOrd="2" destOrd="0" presId="urn:microsoft.com/office/officeart/2018/2/layout/IconVerticalSolidList"/>
    <dgm:cxn modelId="{52870DD8-AB68-4725-8928-A9B5655C139C}" type="presParOf" srcId="{14261DFA-1CBF-4FDF-A80E-E6A33690E8EA}" destId="{8125058A-68F4-41F4-ACD5-6B567922DBDB}" srcOrd="3" destOrd="0" presId="urn:microsoft.com/office/officeart/2018/2/layout/IconVerticalSolidList"/>
    <dgm:cxn modelId="{7AE93116-F8F2-4AF4-B252-BDA618B20E97}" type="presParOf" srcId="{05FB0DAC-5863-4DD2-975E-A8AD2866F998}" destId="{00AAA5F0-4D67-4DDF-8948-E57B82D90481}" srcOrd="1" destOrd="0" presId="urn:microsoft.com/office/officeart/2018/2/layout/IconVerticalSolidList"/>
    <dgm:cxn modelId="{CBF538DF-8E96-457B-90EF-9AD81E0EDF28}" type="presParOf" srcId="{05FB0DAC-5863-4DD2-975E-A8AD2866F998}" destId="{305F9A36-3500-499F-ABB9-20DA18C4102F}" srcOrd="2" destOrd="0" presId="urn:microsoft.com/office/officeart/2018/2/layout/IconVerticalSolidList"/>
    <dgm:cxn modelId="{0630AD4B-BFEF-4B1D-9099-5AFDAC4EC616}" type="presParOf" srcId="{305F9A36-3500-499F-ABB9-20DA18C4102F}" destId="{BE0FD6AA-E721-40AA-9E67-715B0ADC5AB8}" srcOrd="0" destOrd="0" presId="urn:microsoft.com/office/officeart/2018/2/layout/IconVerticalSolidList"/>
    <dgm:cxn modelId="{6C84DD3B-FEAA-4E8B-ACCB-D186A84C7E6E}" type="presParOf" srcId="{305F9A36-3500-499F-ABB9-20DA18C4102F}" destId="{A03928E2-5843-47B1-8E69-3E3B13E75D3B}" srcOrd="1" destOrd="0" presId="urn:microsoft.com/office/officeart/2018/2/layout/IconVerticalSolidList"/>
    <dgm:cxn modelId="{DF4FDC6B-E130-475C-84BF-30A6A48BD6EA}" type="presParOf" srcId="{305F9A36-3500-499F-ABB9-20DA18C4102F}" destId="{F6311DD5-8E11-4E5E-8133-6AE6BE011B67}" srcOrd="2" destOrd="0" presId="urn:microsoft.com/office/officeart/2018/2/layout/IconVerticalSolidList"/>
    <dgm:cxn modelId="{B3F40CD4-074C-4BCE-9959-3535B629E572}" type="presParOf" srcId="{305F9A36-3500-499F-ABB9-20DA18C4102F}" destId="{BBB170A1-6F54-4084-B2AA-5E94C074B822}" srcOrd="3" destOrd="0" presId="urn:microsoft.com/office/officeart/2018/2/layout/IconVerticalSolidList"/>
    <dgm:cxn modelId="{73F9ACBD-DBEC-4532-9116-E48335CA69BF}" type="presParOf" srcId="{05FB0DAC-5863-4DD2-975E-A8AD2866F998}" destId="{E2AAE0F7-1A04-441C-A570-DFBFA9B10808}" srcOrd="3" destOrd="0" presId="urn:microsoft.com/office/officeart/2018/2/layout/IconVerticalSolidList"/>
    <dgm:cxn modelId="{B5CCBBDD-C351-43E3-8766-8AF3BAA94E5E}" type="presParOf" srcId="{05FB0DAC-5863-4DD2-975E-A8AD2866F998}" destId="{985D0BE0-90F1-4E96-B474-96846B405A90}" srcOrd="4" destOrd="0" presId="urn:microsoft.com/office/officeart/2018/2/layout/IconVerticalSolidList"/>
    <dgm:cxn modelId="{E4E6F2E6-6E96-4081-B3D4-4BF08B929A15}" type="presParOf" srcId="{985D0BE0-90F1-4E96-B474-96846B405A90}" destId="{3FB4C144-7CF6-4890-A15B-D5CC2A6B96FF}" srcOrd="0" destOrd="0" presId="urn:microsoft.com/office/officeart/2018/2/layout/IconVerticalSolidList"/>
    <dgm:cxn modelId="{5A78EFC9-5707-4D68-AD7B-3BB6C39C29FA}" type="presParOf" srcId="{985D0BE0-90F1-4E96-B474-96846B405A90}" destId="{F0CD5F05-3A9F-4580-B480-37ED68E245EF}" srcOrd="1" destOrd="0" presId="urn:microsoft.com/office/officeart/2018/2/layout/IconVerticalSolidList"/>
    <dgm:cxn modelId="{92EBD6EE-E60F-4075-9207-60797EE5693E}" type="presParOf" srcId="{985D0BE0-90F1-4E96-B474-96846B405A90}" destId="{51A9DC09-AE2F-4DE9-951F-983B09574B89}" srcOrd="2" destOrd="0" presId="urn:microsoft.com/office/officeart/2018/2/layout/IconVerticalSolidList"/>
    <dgm:cxn modelId="{3D8A304F-A262-4D04-89BE-5DE484701CC4}" type="presParOf" srcId="{985D0BE0-90F1-4E96-B474-96846B405A90}" destId="{D62EB0DF-3DEC-4F78-9169-A5CD39D49F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9677EB-F5A7-4BF9-929D-6878D7F1057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D88D66-64AD-4500-A01D-C899D1C29E6C}">
      <dgm:prSet/>
      <dgm:spPr/>
      <dgm:t>
        <a:bodyPr/>
        <a:lstStyle/>
        <a:p>
          <a:r>
            <a:rPr lang="en-US"/>
            <a:t>Activities :</a:t>
          </a:r>
        </a:p>
      </dgm:t>
    </dgm:pt>
    <dgm:pt modelId="{053B2363-86E8-457B-A6CF-727905CC0670}" type="parTrans" cxnId="{6862782E-4E14-4D05-8996-624488547826}">
      <dgm:prSet/>
      <dgm:spPr/>
      <dgm:t>
        <a:bodyPr/>
        <a:lstStyle/>
        <a:p>
          <a:endParaRPr lang="en-US"/>
        </a:p>
      </dgm:t>
    </dgm:pt>
    <dgm:pt modelId="{CCC55BAD-7C15-49A9-8368-05954AD93135}" type="sibTrans" cxnId="{6862782E-4E14-4D05-8996-624488547826}">
      <dgm:prSet/>
      <dgm:spPr/>
      <dgm:t>
        <a:bodyPr/>
        <a:lstStyle/>
        <a:p>
          <a:endParaRPr lang="en-US"/>
        </a:p>
      </dgm:t>
    </dgm:pt>
    <dgm:pt modelId="{D5D85B7C-87C8-4ABD-8917-9985672E943A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dirty="0"/>
            <a:t>Identify any potential issues in any unit/department in UM that can be resolved using  NLP. Then identify the NLP application. </a:t>
          </a:r>
        </a:p>
      </dgm:t>
    </dgm:pt>
    <dgm:pt modelId="{24297108-BC99-48C9-AF64-FE86B5364B28}" type="parTrans" cxnId="{9851E83B-3CBB-4647-898F-678BF4ED6E89}">
      <dgm:prSet/>
      <dgm:spPr/>
      <dgm:t>
        <a:bodyPr/>
        <a:lstStyle/>
        <a:p>
          <a:endParaRPr lang="en-US"/>
        </a:p>
      </dgm:t>
    </dgm:pt>
    <dgm:pt modelId="{CB246E68-9676-4C97-AD6A-26ABF159CE50}" type="sibTrans" cxnId="{9851E83B-3CBB-4647-898F-678BF4ED6E89}">
      <dgm:prSet/>
      <dgm:spPr/>
      <dgm:t>
        <a:bodyPr/>
        <a:lstStyle/>
        <a:p>
          <a:endParaRPr lang="en-US"/>
        </a:p>
      </dgm:t>
    </dgm:pt>
    <dgm:pt modelId="{FAB36CE6-BBE7-443B-A866-24D219C4078C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dirty="0"/>
            <a:t>Arrange a meeting/interview/survey with the identified unit/department to justify the problem statement.</a:t>
          </a:r>
        </a:p>
      </dgm:t>
    </dgm:pt>
    <dgm:pt modelId="{41B441BB-B7B9-4D2C-ABC0-F13606CB50A5}" type="parTrans" cxnId="{9747D4A5-3D7F-40A2-AB39-22BC4AFA9096}">
      <dgm:prSet/>
      <dgm:spPr/>
      <dgm:t>
        <a:bodyPr/>
        <a:lstStyle/>
        <a:p>
          <a:endParaRPr lang="en-US"/>
        </a:p>
      </dgm:t>
    </dgm:pt>
    <dgm:pt modelId="{155D65F6-5E68-4958-84B2-9513EA0DF5C2}" type="sibTrans" cxnId="{9747D4A5-3D7F-40A2-AB39-22BC4AFA9096}">
      <dgm:prSet/>
      <dgm:spPr/>
      <dgm:t>
        <a:bodyPr/>
        <a:lstStyle/>
        <a:p>
          <a:endParaRPr lang="en-US"/>
        </a:p>
      </dgm:t>
    </dgm:pt>
    <dgm:pt modelId="{67F55958-BC06-421A-8B94-66FE3391F5BC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dirty="0"/>
            <a:t>Identify the data/language to be used and how this data can be collected.</a:t>
          </a:r>
        </a:p>
      </dgm:t>
    </dgm:pt>
    <dgm:pt modelId="{B4F7182E-6F5E-4EA4-A688-F6E3408A25E5}" type="parTrans" cxnId="{405E5DAB-E4FB-4768-BD0D-557BAF1474DC}">
      <dgm:prSet/>
      <dgm:spPr/>
      <dgm:t>
        <a:bodyPr/>
        <a:lstStyle/>
        <a:p>
          <a:endParaRPr lang="en-US"/>
        </a:p>
      </dgm:t>
    </dgm:pt>
    <dgm:pt modelId="{E27E4869-88D3-4241-AC12-EDC77B54F535}" type="sibTrans" cxnId="{405E5DAB-E4FB-4768-BD0D-557BAF1474DC}">
      <dgm:prSet/>
      <dgm:spPr/>
      <dgm:t>
        <a:bodyPr/>
        <a:lstStyle/>
        <a:p>
          <a:endParaRPr lang="en-US"/>
        </a:p>
      </dgm:t>
    </dgm:pt>
    <dgm:pt modelId="{D4F20554-4399-4884-9982-7EEEFF09E474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dirty="0"/>
            <a:t>Pitch the proposal.</a:t>
          </a:r>
        </a:p>
      </dgm:t>
    </dgm:pt>
    <dgm:pt modelId="{51D38008-CCDF-478B-AB64-F94BE3C24D01}" type="parTrans" cxnId="{E267445C-EEBF-4D62-BE71-E66FB092CC6F}">
      <dgm:prSet/>
      <dgm:spPr/>
      <dgm:t>
        <a:bodyPr/>
        <a:lstStyle/>
        <a:p>
          <a:endParaRPr lang="en-US"/>
        </a:p>
      </dgm:t>
    </dgm:pt>
    <dgm:pt modelId="{31B2C368-9D8D-46BD-BE9F-01F312A3B6E7}" type="sibTrans" cxnId="{E267445C-EEBF-4D62-BE71-E66FB092CC6F}">
      <dgm:prSet/>
      <dgm:spPr/>
      <dgm:t>
        <a:bodyPr/>
        <a:lstStyle/>
        <a:p>
          <a:endParaRPr lang="en-US"/>
        </a:p>
      </dgm:t>
    </dgm:pt>
    <dgm:pt modelId="{5DB5B1E2-B34E-4A5E-B457-04164FBDAC30}">
      <dgm:prSet/>
      <dgm:spPr/>
      <dgm:t>
        <a:bodyPr/>
        <a:lstStyle/>
        <a:p>
          <a:r>
            <a:rPr lang="en-US"/>
            <a:t>Period : 3 weeks</a:t>
          </a:r>
        </a:p>
      </dgm:t>
    </dgm:pt>
    <dgm:pt modelId="{0BDB1442-40E0-4CEE-85DC-E8B716FC3268}" type="parTrans" cxnId="{9FE5B75E-B87B-434A-B2EA-80CB9F9B52F1}">
      <dgm:prSet/>
      <dgm:spPr/>
      <dgm:t>
        <a:bodyPr/>
        <a:lstStyle/>
        <a:p>
          <a:endParaRPr lang="en-US"/>
        </a:p>
      </dgm:t>
    </dgm:pt>
    <dgm:pt modelId="{628304C2-E1DC-4F01-AB06-9A52F16C0CF1}" type="sibTrans" cxnId="{9FE5B75E-B87B-434A-B2EA-80CB9F9B52F1}">
      <dgm:prSet/>
      <dgm:spPr/>
      <dgm:t>
        <a:bodyPr/>
        <a:lstStyle/>
        <a:p>
          <a:endParaRPr lang="en-US"/>
        </a:p>
      </dgm:t>
    </dgm:pt>
    <dgm:pt modelId="{8A1BB467-9B5A-4382-8F21-ADCA727D45F7}">
      <dgm:prSet/>
      <dgm:spPr/>
      <dgm:t>
        <a:bodyPr/>
        <a:lstStyle/>
        <a:p>
          <a:r>
            <a:rPr lang="en-US"/>
            <a:t>Marks : 10%</a:t>
          </a:r>
        </a:p>
      </dgm:t>
    </dgm:pt>
    <dgm:pt modelId="{46C5612C-1A58-449D-8A5D-905282AAA047}" type="parTrans" cxnId="{F76688F0-0FDC-4E4C-9A7A-EFF0E3F53A3E}">
      <dgm:prSet/>
      <dgm:spPr/>
      <dgm:t>
        <a:bodyPr/>
        <a:lstStyle/>
        <a:p>
          <a:endParaRPr lang="en-US"/>
        </a:p>
      </dgm:t>
    </dgm:pt>
    <dgm:pt modelId="{AFB2AD43-35D8-4F7B-B8C8-EB21D57F6BC5}" type="sibTrans" cxnId="{F76688F0-0FDC-4E4C-9A7A-EFF0E3F53A3E}">
      <dgm:prSet/>
      <dgm:spPr/>
      <dgm:t>
        <a:bodyPr/>
        <a:lstStyle/>
        <a:p>
          <a:endParaRPr lang="en-US"/>
        </a:p>
      </dgm:t>
    </dgm:pt>
    <dgm:pt modelId="{920229B7-D2D6-4B12-B9E8-7396F6285A38}" type="pres">
      <dgm:prSet presAssocID="{209677EB-F5A7-4BF9-929D-6878D7F1057F}" presName="linear" presStyleCnt="0">
        <dgm:presLayoutVars>
          <dgm:animLvl val="lvl"/>
          <dgm:resizeHandles val="exact"/>
        </dgm:presLayoutVars>
      </dgm:prSet>
      <dgm:spPr/>
    </dgm:pt>
    <dgm:pt modelId="{78E635D4-A21E-4A45-A27B-C585D1997653}" type="pres">
      <dgm:prSet presAssocID="{7DD88D66-64AD-4500-A01D-C899D1C29E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C3884C-4762-46A6-9DFE-41D30B904710}" type="pres">
      <dgm:prSet presAssocID="{7DD88D66-64AD-4500-A01D-C899D1C29E6C}" presName="childText" presStyleLbl="revTx" presStyleIdx="0" presStyleCnt="1">
        <dgm:presLayoutVars>
          <dgm:bulletEnabled val="1"/>
        </dgm:presLayoutVars>
      </dgm:prSet>
      <dgm:spPr/>
    </dgm:pt>
    <dgm:pt modelId="{730EBF6E-2108-4F64-B274-31CD6E9140C1}" type="pres">
      <dgm:prSet presAssocID="{5DB5B1E2-B34E-4A5E-B457-04164FBDAC3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E671B40-B335-4576-8316-3D3D58C509C5}" type="pres">
      <dgm:prSet presAssocID="{628304C2-E1DC-4F01-AB06-9A52F16C0CF1}" presName="spacer" presStyleCnt="0"/>
      <dgm:spPr/>
    </dgm:pt>
    <dgm:pt modelId="{448D0018-2F50-4443-A937-2651E282BE72}" type="pres">
      <dgm:prSet presAssocID="{8A1BB467-9B5A-4382-8F21-ADCA727D45F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F198D11-974A-45BE-8950-F42344A8AB7D}" type="presOf" srcId="{5DB5B1E2-B34E-4A5E-B457-04164FBDAC30}" destId="{730EBF6E-2108-4F64-B274-31CD6E9140C1}" srcOrd="0" destOrd="0" presId="urn:microsoft.com/office/officeart/2005/8/layout/vList2"/>
    <dgm:cxn modelId="{6EF2D421-A53D-4968-8732-D6F101EDC7E0}" type="presOf" srcId="{8A1BB467-9B5A-4382-8F21-ADCA727D45F7}" destId="{448D0018-2F50-4443-A937-2651E282BE72}" srcOrd="0" destOrd="0" presId="urn:microsoft.com/office/officeart/2005/8/layout/vList2"/>
    <dgm:cxn modelId="{49C5B529-4906-4662-9B83-CABFDC750219}" type="presOf" srcId="{FAB36CE6-BBE7-443B-A866-24D219C4078C}" destId="{5FC3884C-4762-46A6-9DFE-41D30B904710}" srcOrd="0" destOrd="1" presId="urn:microsoft.com/office/officeart/2005/8/layout/vList2"/>
    <dgm:cxn modelId="{6862782E-4E14-4D05-8996-624488547826}" srcId="{209677EB-F5A7-4BF9-929D-6878D7F1057F}" destId="{7DD88D66-64AD-4500-A01D-C899D1C29E6C}" srcOrd="0" destOrd="0" parTransId="{053B2363-86E8-457B-A6CF-727905CC0670}" sibTransId="{CCC55BAD-7C15-49A9-8368-05954AD93135}"/>
    <dgm:cxn modelId="{9851E83B-3CBB-4647-898F-678BF4ED6E89}" srcId="{7DD88D66-64AD-4500-A01D-C899D1C29E6C}" destId="{D5D85B7C-87C8-4ABD-8917-9985672E943A}" srcOrd="0" destOrd="0" parTransId="{24297108-BC99-48C9-AF64-FE86B5364B28}" sibTransId="{CB246E68-9676-4C97-AD6A-26ABF159CE50}"/>
    <dgm:cxn modelId="{E267445C-EEBF-4D62-BE71-E66FB092CC6F}" srcId="{7DD88D66-64AD-4500-A01D-C899D1C29E6C}" destId="{D4F20554-4399-4884-9982-7EEEFF09E474}" srcOrd="3" destOrd="0" parTransId="{51D38008-CCDF-478B-AB64-F94BE3C24D01}" sibTransId="{31B2C368-9D8D-46BD-BE9F-01F312A3B6E7}"/>
    <dgm:cxn modelId="{9FE5B75E-B87B-434A-B2EA-80CB9F9B52F1}" srcId="{209677EB-F5A7-4BF9-929D-6878D7F1057F}" destId="{5DB5B1E2-B34E-4A5E-B457-04164FBDAC30}" srcOrd="1" destOrd="0" parTransId="{0BDB1442-40E0-4CEE-85DC-E8B716FC3268}" sibTransId="{628304C2-E1DC-4F01-AB06-9A52F16C0CF1}"/>
    <dgm:cxn modelId="{7AEBB26A-7F2D-40ED-81FC-D7A8F5A5C801}" type="presOf" srcId="{D4F20554-4399-4884-9982-7EEEFF09E474}" destId="{5FC3884C-4762-46A6-9DFE-41D30B904710}" srcOrd="0" destOrd="3" presId="urn:microsoft.com/office/officeart/2005/8/layout/vList2"/>
    <dgm:cxn modelId="{6A6AC48D-7342-4EE7-A9A2-EBF7F458E310}" type="presOf" srcId="{D5D85B7C-87C8-4ABD-8917-9985672E943A}" destId="{5FC3884C-4762-46A6-9DFE-41D30B904710}" srcOrd="0" destOrd="0" presId="urn:microsoft.com/office/officeart/2005/8/layout/vList2"/>
    <dgm:cxn modelId="{9747D4A5-3D7F-40A2-AB39-22BC4AFA9096}" srcId="{7DD88D66-64AD-4500-A01D-C899D1C29E6C}" destId="{FAB36CE6-BBE7-443B-A866-24D219C4078C}" srcOrd="1" destOrd="0" parTransId="{41B441BB-B7B9-4D2C-ABC0-F13606CB50A5}" sibTransId="{155D65F6-5E68-4958-84B2-9513EA0DF5C2}"/>
    <dgm:cxn modelId="{405E5DAB-E4FB-4768-BD0D-557BAF1474DC}" srcId="{7DD88D66-64AD-4500-A01D-C899D1C29E6C}" destId="{67F55958-BC06-421A-8B94-66FE3391F5BC}" srcOrd="2" destOrd="0" parTransId="{B4F7182E-6F5E-4EA4-A688-F6E3408A25E5}" sibTransId="{E27E4869-88D3-4241-AC12-EDC77B54F535}"/>
    <dgm:cxn modelId="{C41C2DD4-4243-4A5A-81BC-C7656D41000B}" type="presOf" srcId="{209677EB-F5A7-4BF9-929D-6878D7F1057F}" destId="{920229B7-D2D6-4B12-B9E8-7396F6285A38}" srcOrd="0" destOrd="0" presId="urn:microsoft.com/office/officeart/2005/8/layout/vList2"/>
    <dgm:cxn modelId="{40D825D5-F761-495A-9F4C-80C36104F795}" type="presOf" srcId="{67F55958-BC06-421A-8B94-66FE3391F5BC}" destId="{5FC3884C-4762-46A6-9DFE-41D30B904710}" srcOrd="0" destOrd="2" presId="urn:microsoft.com/office/officeart/2005/8/layout/vList2"/>
    <dgm:cxn modelId="{F76688F0-0FDC-4E4C-9A7A-EFF0E3F53A3E}" srcId="{209677EB-F5A7-4BF9-929D-6878D7F1057F}" destId="{8A1BB467-9B5A-4382-8F21-ADCA727D45F7}" srcOrd="2" destOrd="0" parTransId="{46C5612C-1A58-449D-8A5D-905282AAA047}" sibTransId="{AFB2AD43-35D8-4F7B-B8C8-EB21D57F6BC5}"/>
    <dgm:cxn modelId="{EB8A98F7-A0CD-4419-8DA7-779C6217D51D}" type="presOf" srcId="{7DD88D66-64AD-4500-A01D-C899D1C29E6C}" destId="{78E635D4-A21E-4A45-A27B-C585D1997653}" srcOrd="0" destOrd="0" presId="urn:microsoft.com/office/officeart/2005/8/layout/vList2"/>
    <dgm:cxn modelId="{BB53081C-B5DD-410E-8922-66269D7379A4}" type="presParOf" srcId="{920229B7-D2D6-4B12-B9E8-7396F6285A38}" destId="{78E635D4-A21E-4A45-A27B-C585D1997653}" srcOrd="0" destOrd="0" presId="urn:microsoft.com/office/officeart/2005/8/layout/vList2"/>
    <dgm:cxn modelId="{829EFD7D-7355-4CE7-AB9D-1FBF6D8E7453}" type="presParOf" srcId="{920229B7-D2D6-4B12-B9E8-7396F6285A38}" destId="{5FC3884C-4762-46A6-9DFE-41D30B904710}" srcOrd="1" destOrd="0" presId="urn:microsoft.com/office/officeart/2005/8/layout/vList2"/>
    <dgm:cxn modelId="{92F54A69-77B7-4327-A969-4EBF61739856}" type="presParOf" srcId="{920229B7-D2D6-4B12-B9E8-7396F6285A38}" destId="{730EBF6E-2108-4F64-B274-31CD6E9140C1}" srcOrd="2" destOrd="0" presId="urn:microsoft.com/office/officeart/2005/8/layout/vList2"/>
    <dgm:cxn modelId="{8F2BE9E1-E542-49DE-A702-16254EF096D2}" type="presParOf" srcId="{920229B7-D2D6-4B12-B9E8-7396F6285A38}" destId="{7E671B40-B335-4576-8316-3D3D58C509C5}" srcOrd="3" destOrd="0" presId="urn:microsoft.com/office/officeart/2005/8/layout/vList2"/>
    <dgm:cxn modelId="{E58B7052-AB3A-4BAD-B66D-08BC263C391B}" type="presParOf" srcId="{920229B7-D2D6-4B12-B9E8-7396F6285A38}" destId="{448D0018-2F50-4443-A937-2651E282BE7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00F31C-734B-4B97-BCC1-6C0ABC7251E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F86EB2-5E28-451A-8B38-02F6F1C9FF7A}">
      <dgm:prSet/>
      <dgm:spPr/>
      <dgm:t>
        <a:bodyPr/>
        <a:lstStyle/>
        <a:p>
          <a:pPr algn="just"/>
          <a:r>
            <a:rPr lang="en-US"/>
            <a:t>Activities :</a:t>
          </a:r>
        </a:p>
      </dgm:t>
    </dgm:pt>
    <dgm:pt modelId="{4428BDE5-46C3-40FF-8FF0-3404C47984C0}" type="parTrans" cxnId="{26AA3EBD-8B85-4F55-8A16-AA4F409432AD}">
      <dgm:prSet/>
      <dgm:spPr/>
      <dgm:t>
        <a:bodyPr/>
        <a:lstStyle/>
        <a:p>
          <a:pPr algn="just"/>
          <a:endParaRPr lang="en-US"/>
        </a:p>
      </dgm:t>
    </dgm:pt>
    <dgm:pt modelId="{92F6BFCE-CF22-43A2-8B2C-E7869A0271CE}" type="sibTrans" cxnId="{26AA3EBD-8B85-4F55-8A16-AA4F409432AD}">
      <dgm:prSet/>
      <dgm:spPr/>
      <dgm:t>
        <a:bodyPr/>
        <a:lstStyle/>
        <a:p>
          <a:pPr algn="just"/>
          <a:endParaRPr lang="en-US"/>
        </a:p>
      </dgm:t>
    </dgm:pt>
    <dgm:pt modelId="{5C2BBE19-CD39-4B04-9D13-FFDF2EFE4B36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dirty="0"/>
            <a:t>Conduct a literature review to study the previous works which relevant to the proposed NLP application</a:t>
          </a:r>
        </a:p>
      </dgm:t>
    </dgm:pt>
    <dgm:pt modelId="{3814B9FC-A5F6-40E5-9278-1D54861A5787}" type="parTrans" cxnId="{CC7D6806-F756-45C2-A6FC-539B41F42D71}">
      <dgm:prSet/>
      <dgm:spPr/>
      <dgm:t>
        <a:bodyPr/>
        <a:lstStyle/>
        <a:p>
          <a:pPr algn="just"/>
          <a:endParaRPr lang="en-US"/>
        </a:p>
      </dgm:t>
    </dgm:pt>
    <dgm:pt modelId="{FDD02DBA-582C-4FDF-9A3D-2141D19CD67F}" type="sibTrans" cxnId="{CC7D6806-F756-45C2-A6FC-539B41F42D71}">
      <dgm:prSet/>
      <dgm:spPr/>
      <dgm:t>
        <a:bodyPr/>
        <a:lstStyle/>
        <a:p>
          <a:pPr algn="just"/>
          <a:endParaRPr lang="en-US"/>
        </a:p>
      </dgm:t>
    </dgm:pt>
    <dgm:pt modelId="{9757F8FF-49C3-4033-B214-49224FA10A48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dirty="0"/>
            <a:t>Identify the preprocessing techniques and also techniques to be used for in the application (rule-based/statistical/ML/DL/transformer/etc.)</a:t>
          </a:r>
        </a:p>
      </dgm:t>
    </dgm:pt>
    <dgm:pt modelId="{49A160EA-A9FD-405E-82EC-64275D42DFE3}" type="parTrans" cxnId="{18009F9C-2180-4362-87EE-B5D13E89AA41}">
      <dgm:prSet/>
      <dgm:spPr/>
      <dgm:t>
        <a:bodyPr/>
        <a:lstStyle/>
        <a:p>
          <a:pPr algn="just"/>
          <a:endParaRPr lang="en-US"/>
        </a:p>
      </dgm:t>
    </dgm:pt>
    <dgm:pt modelId="{3DD2831F-7A8A-447A-A964-2E484CFE5726}" type="sibTrans" cxnId="{18009F9C-2180-4362-87EE-B5D13E89AA41}">
      <dgm:prSet/>
      <dgm:spPr/>
      <dgm:t>
        <a:bodyPr/>
        <a:lstStyle/>
        <a:p>
          <a:pPr algn="just"/>
          <a:endParaRPr lang="en-US"/>
        </a:p>
      </dgm:t>
    </dgm:pt>
    <dgm:pt modelId="{F9E2698D-6DF3-40B7-A0D6-24A936CAB1F0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dirty="0"/>
            <a:t>Design the architecture of the application</a:t>
          </a:r>
        </a:p>
      </dgm:t>
    </dgm:pt>
    <dgm:pt modelId="{063A4209-6F8A-4676-B6C2-973CA3FF5883}" type="parTrans" cxnId="{3587CD55-7B67-44C7-BF8C-9D39F3061E75}">
      <dgm:prSet/>
      <dgm:spPr/>
      <dgm:t>
        <a:bodyPr/>
        <a:lstStyle/>
        <a:p>
          <a:pPr algn="just"/>
          <a:endParaRPr lang="en-US"/>
        </a:p>
      </dgm:t>
    </dgm:pt>
    <dgm:pt modelId="{4658362A-F1FB-412C-9A4A-3C54EB8C3C0D}" type="sibTrans" cxnId="{3587CD55-7B67-44C7-BF8C-9D39F3061E75}">
      <dgm:prSet/>
      <dgm:spPr/>
      <dgm:t>
        <a:bodyPr/>
        <a:lstStyle/>
        <a:p>
          <a:pPr algn="just"/>
          <a:endParaRPr lang="en-US"/>
        </a:p>
      </dgm:t>
    </dgm:pt>
    <dgm:pt modelId="{6A3F72C8-E469-40E9-B63D-7A6D2B55698D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dirty="0"/>
            <a:t>Present the findings and Design.</a:t>
          </a:r>
        </a:p>
      </dgm:t>
    </dgm:pt>
    <dgm:pt modelId="{CA082848-AC2C-4F80-BE36-5FB4DAB2964F}" type="parTrans" cxnId="{A13F1F14-BF7B-4E41-AB7C-B3479DF472A9}">
      <dgm:prSet/>
      <dgm:spPr/>
      <dgm:t>
        <a:bodyPr/>
        <a:lstStyle/>
        <a:p>
          <a:pPr algn="just"/>
          <a:endParaRPr lang="en-US"/>
        </a:p>
      </dgm:t>
    </dgm:pt>
    <dgm:pt modelId="{6A7CA19D-D4FF-46BA-9A1A-039D6E7440DA}" type="sibTrans" cxnId="{A13F1F14-BF7B-4E41-AB7C-B3479DF472A9}">
      <dgm:prSet/>
      <dgm:spPr/>
      <dgm:t>
        <a:bodyPr/>
        <a:lstStyle/>
        <a:p>
          <a:pPr algn="just"/>
          <a:endParaRPr lang="en-US"/>
        </a:p>
      </dgm:t>
    </dgm:pt>
    <dgm:pt modelId="{458967D3-F8E9-4725-8A33-554D8CFA4E1E}">
      <dgm:prSet/>
      <dgm:spPr/>
      <dgm:t>
        <a:bodyPr/>
        <a:lstStyle/>
        <a:p>
          <a:pPr algn="just"/>
          <a:r>
            <a:rPr lang="en-US" dirty="0"/>
            <a:t>Period : 3 weeks</a:t>
          </a:r>
        </a:p>
      </dgm:t>
    </dgm:pt>
    <dgm:pt modelId="{0AABA846-2A75-4F78-8F2C-CEFFEF7D0A10}" type="parTrans" cxnId="{17AB0B40-802E-44EE-AEE5-EDCCBCBE571A}">
      <dgm:prSet/>
      <dgm:spPr/>
      <dgm:t>
        <a:bodyPr/>
        <a:lstStyle/>
        <a:p>
          <a:pPr algn="just"/>
          <a:endParaRPr lang="en-US"/>
        </a:p>
      </dgm:t>
    </dgm:pt>
    <dgm:pt modelId="{B76BFCBB-2AA7-49DB-BA6F-7FA2064B8196}" type="sibTrans" cxnId="{17AB0B40-802E-44EE-AEE5-EDCCBCBE571A}">
      <dgm:prSet/>
      <dgm:spPr/>
      <dgm:t>
        <a:bodyPr/>
        <a:lstStyle/>
        <a:p>
          <a:pPr algn="just"/>
          <a:endParaRPr lang="en-US"/>
        </a:p>
      </dgm:t>
    </dgm:pt>
    <dgm:pt modelId="{739FC946-5281-4AF0-A9A2-32F569EF4544}">
      <dgm:prSet/>
      <dgm:spPr/>
      <dgm:t>
        <a:bodyPr/>
        <a:lstStyle/>
        <a:p>
          <a:pPr algn="just"/>
          <a:r>
            <a:rPr lang="en-US" dirty="0"/>
            <a:t>Marks : 20%</a:t>
          </a:r>
        </a:p>
      </dgm:t>
    </dgm:pt>
    <dgm:pt modelId="{6076F750-9582-4A06-973C-8A54A18C3BDF}" type="parTrans" cxnId="{A334B5F6-7824-4E20-959C-66469771737C}">
      <dgm:prSet/>
      <dgm:spPr/>
      <dgm:t>
        <a:bodyPr/>
        <a:lstStyle/>
        <a:p>
          <a:pPr algn="just"/>
          <a:endParaRPr lang="en-US"/>
        </a:p>
      </dgm:t>
    </dgm:pt>
    <dgm:pt modelId="{98310353-944D-4BC2-9926-E559EC9E7D74}" type="sibTrans" cxnId="{A334B5F6-7824-4E20-959C-66469771737C}">
      <dgm:prSet/>
      <dgm:spPr/>
      <dgm:t>
        <a:bodyPr/>
        <a:lstStyle/>
        <a:p>
          <a:pPr algn="just"/>
          <a:endParaRPr lang="en-US"/>
        </a:p>
      </dgm:t>
    </dgm:pt>
    <dgm:pt modelId="{AD729BE7-2320-4BEA-A9B9-0FADCCCE97A2}">
      <dgm:prSet/>
      <dgm:spPr/>
      <dgm:t>
        <a:bodyPr/>
        <a:lstStyle/>
        <a:p>
          <a:pPr algn="just">
            <a:buFont typeface="+mj-lt"/>
            <a:buAutoNum type="arabicPeriod"/>
          </a:pPr>
          <a:r>
            <a:rPr lang="en-US" dirty="0"/>
            <a:t>State any NLP ethics considered in the project</a:t>
          </a:r>
        </a:p>
      </dgm:t>
    </dgm:pt>
    <dgm:pt modelId="{CB733138-1752-4B38-B351-376AAC9D0275}" type="parTrans" cxnId="{26E5C257-2C9D-4607-97D8-9DB767130327}">
      <dgm:prSet/>
      <dgm:spPr/>
      <dgm:t>
        <a:bodyPr/>
        <a:lstStyle/>
        <a:p>
          <a:endParaRPr lang="en-MY"/>
        </a:p>
      </dgm:t>
    </dgm:pt>
    <dgm:pt modelId="{73BDFB5B-7323-4F93-BD72-C356B6BA9D7A}" type="sibTrans" cxnId="{26E5C257-2C9D-4607-97D8-9DB767130327}">
      <dgm:prSet/>
      <dgm:spPr/>
      <dgm:t>
        <a:bodyPr/>
        <a:lstStyle/>
        <a:p>
          <a:endParaRPr lang="en-MY"/>
        </a:p>
      </dgm:t>
    </dgm:pt>
    <dgm:pt modelId="{63872A0A-2F69-46C2-A3FF-ADB70B2FE59C}" type="pres">
      <dgm:prSet presAssocID="{5700F31C-734B-4B97-BCC1-6C0ABC7251EC}" presName="linear" presStyleCnt="0">
        <dgm:presLayoutVars>
          <dgm:animLvl val="lvl"/>
          <dgm:resizeHandles val="exact"/>
        </dgm:presLayoutVars>
      </dgm:prSet>
      <dgm:spPr/>
    </dgm:pt>
    <dgm:pt modelId="{D646BD39-44A9-4004-8FB8-3C58DE5683BC}" type="pres">
      <dgm:prSet presAssocID="{D6F86EB2-5E28-451A-8B38-02F6F1C9FF7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CB102FA-EE72-4C34-8AC5-45FED6088A19}" type="pres">
      <dgm:prSet presAssocID="{D6F86EB2-5E28-451A-8B38-02F6F1C9FF7A}" presName="childText" presStyleLbl="revTx" presStyleIdx="0" presStyleCnt="1">
        <dgm:presLayoutVars>
          <dgm:bulletEnabled val="1"/>
        </dgm:presLayoutVars>
      </dgm:prSet>
      <dgm:spPr/>
    </dgm:pt>
    <dgm:pt modelId="{A6689007-40B5-48F7-B537-8D5917750CD0}" type="pres">
      <dgm:prSet presAssocID="{458967D3-F8E9-4725-8A33-554D8CFA4E1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118045-8152-44E3-8935-A0B6C0ED51E4}" type="pres">
      <dgm:prSet presAssocID="{B76BFCBB-2AA7-49DB-BA6F-7FA2064B8196}" presName="spacer" presStyleCnt="0"/>
      <dgm:spPr/>
    </dgm:pt>
    <dgm:pt modelId="{1F11998B-2418-4901-BE71-51DF2DFB455D}" type="pres">
      <dgm:prSet presAssocID="{739FC946-5281-4AF0-A9A2-32F569EF454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C7D6806-F756-45C2-A6FC-539B41F42D71}" srcId="{D6F86EB2-5E28-451A-8B38-02F6F1C9FF7A}" destId="{5C2BBE19-CD39-4B04-9D13-FFDF2EFE4B36}" srcOrd="0" destOrd="0" parTransId="{3814B9FC-A5F6-40E5-9278-1D54861A5787}" sibTransId="{FDD02DBA-582C-4FDF-9A3D-2141D19CD67F}"/>
    <dgm:cxn modelId="{A13F1F14-BF7B-4E41-AB7C-B3479DF472A9}" srcId="{D6F86EB2-5E28-451A-8B38-02F6F1C9FF7A}" destId="{6A3F72C8-E469-40E9-B63D-7A6D2B55698D}" srcOrd="4" destOrd="0" parTransId="{CA082848-AC2C-4F80-BE36-5FB4DAB2964F}" sibTransId="{6A7CA19D-D4FF-46BA-9A1A-039D6E7440DA}"/>
    <dgm:cxn modelId="{205F2023-7E6D-4EC8-907D-AC316F9DF41E}" type="presOf" srcId="{D6F86EB2-5E28-451A-8B38-02F6F1C9FF7A}" destId="{D646BD39-44A9-4004-8FB8-3C58DE5683BC}" srcOrd="0" destOrd="0" presId="urn:microsoft.com/office/officeart/2005/8/layout/vList2"/>
    <dgm:cxn modelId="{C04A8D2E-DD56-4701-B6AC-1CE233BA49AE}" type="presOf" srcId="{9757F8FF-49C3-4033-B214-49224FA10A48}" destId="{CCB102FA-EE72-4C34-8AC5-45FED6088A19}" srcOrd="0" destOrd="1" presId="urn:microsoft.com/office/officeart/2005/8/layout/vList2"/>
    <dgm:cxn modelId="{8C24CD39-9A11-40C7-A31F-836A6E30DF37}" type="presOf" srcId="{739FC946-5281-4AF0-A9A2-32F569EF4544}" destId="{1F11998B-2418-4901-BE71-51DF2DFB455D}" srcOrd="0" destOrd="0" presId="urn:microsoft.com/office/officeart/2005/8/layout/vList2"/>
    <dgm:cxn modelId="{17AB0B40-802E-44EE-AEE5-EDCCBCBE571A}" srcId="{5700F31C-734B-4B97-BCC1-6C0ABC7251EC}" destId="{458967D3-F8E9-4725-8A33-554D8CFA4E1E}" srcOrd="1" destOrd="0" parTransId="{0AABA846-2A75-4F78-8F2C-CEFFEF7D0A10}" sibTransId="{B76BFCBB-2AA7-49DB-BA6F-7FA2064B8196}"/>
    <dgm:cxn modelId="{3587CD55-7B67-44C7-BF8C-9D39F3061E75}" srcId="{D6F86EB2-5E28-451A-8B38-02F6F1C9FF7A}" destId="{F9E2698D-6DF3-40B7-A0D6-24A936CAB1F0}" srcOrd="2" destOrd="0" parTransId="{063A4209-6F8A-4676-B6C2-973CA3FF5883}" sibTransId="{4658362A-F1FB-412C-9A4A-3C54EB8C3C0D}"/>
    <dgm:cxn modelId="{26E5C257-2C9D-4607-97D8-9DB767130327}" srcId="{D6F86EB2-5E28-451A-8B38-02F6F1C9FF7A}" destId="{AD729BE7-2320-4BEA-A9B9-0FADCCCE97A2}" srcOrd="3" destOrd="0" parTransId="{CB733138-1752-4B38-B351-376AAC9D0275}" sibTransId="{73BDFB5B-7323-4F93-BD72-C356B6BA9D7A}"/>
    <dgm:cxn modelId="{B76BB197-A2B0-49E6-8018-719BDEC1FDE8}" type="presOf" srcId="{5700F31C-734B-4B97-BCC1-6C0ABC7251EC}" destId="{63872A0A-2F69-46C2-A3FF-ADB70B2FE59C}" srcOrd="0" destOrd="0" presId="urn:microsoft.com/office/officeart/2005/8/layout/vList2"/>
    <dgm:cxn modelId="{18009F9C-2180-4362-87EE-B5D13E89AA41}" srcId="{D6F86EB2-5E28-451A-8B38-02F6F1C9FF7A}" destId="{9757F8FF-49C3-4033-B214-49224FA10A48}" srcOrd="1" destOrd="0" parTransId="{49A160EA-A9FD-405E-82EC-64275D42DFE3}" sibTransId="{3DD2831F-7A8A-447A-A964-2E484CFE5726}"/>
    <dgm:cxn modelId="{FEF734A8-3735-4153-9D18-14CA9E910A35}" type="presOf" srcId="{AD729BE7-2320-4BEA-A9B9-0FADCCCE97A2}" destId="{CCB102FA-EE72-4C34-8AC5-45FED6088A19}" srcOrd="0" destOrd="3" presId="urn:microsoft.com/office/officeart/2005/8/layout/vList2"/>
    <dgm:cxn modelId="{5A4531B1-91EF-419D-92F1-F3CF2AFB7E92}" type="presOf" srcId="{F9E2698D-6DF3-40B7-A0D6-24A936CAB1F0}" destId="{CCB102FA-EE72-4C34-8AC5-45FED6088A19}" srcOrd="0" destOrd="2" presId="urn:microsoft.com/office/officeart/2005/8/layout/vList2"/>
    <dgm:cxn modelId="{26AA3EBD-8B85-4F55-8A16-AA4F409432AD}" srcId="{5700F31C-734B-4B97-BCC1-6C0ABC7251EC}" destId="{D6F86EB2-5E28-451A-8B38-02F6F1C9FF7A}" srcOrd="0" destOrd="0" parTransId="{4428BDE5-46C3-40FF-8FF0-3404C47984C0}" sibTransId="{92F6BFCE-CF22-43A2-8B2C-E7869A0271CE}"/>
    <dgm:cxn modelId="{3854CFC7-0BEF-4CF2-8186-2C467E7A87B2}" type="presOf" srcId="{6A3F72C8-E469-40E9-B63D-7A6D2B55698D}" destId="{CCB102FA-EE72-4C34-8AC5-45FED6088A19}" srcOrd="0" destOrd="4" presId="urn:microsoft.com/office/officeart/2005/8/layout/vList2"/>
    <dgm:cxn modelId="{E028E2C7-440D-4781-AFA6-FBCF7589F3ED}" type="presOf" srcId="{458967D3-F8E9-4725-8A33-554D8CFA4E1E}" destId="{A6689007-40B5-48F7-B537-8D5917750CD0}" srcOrd="0" destOrd="0" presId="urn:microsoft.com/office/officeart/2005/8/layout/vList2"/>
    <dgm:cxn modelId="{8F4C0EEE-010F-42B1-A3A3-F9CA5F57B38F}" type="presOf" srcId="{5C2BBE19-CD39-4B04-9D13-FFDF2EFE4B36}" destId="{CCB102FA-EE72-4C34-8AC5-45FED6088A19}" srcOrd="0" destOrd="0" presId="urn:microsoft.com/office/officeart/2005/8/layout/vList2"/>
    <dgm:cxn modelId="{A334B5F6-7824-4E20-959C-66469771737C}" srcId="{5700F31C-734B-4B97-BCC1-6C0ABC7251EC}" destId="{739FC946-5281-4AF0-A9A2-32F569EF4544}" srcOrd="2" destOrd="0" parTransId="{6076F750-9582-4A06-973C-8A54A18C3BDF}" sibTransId="{98310353-944D-4BC2-9926-E559EC9E7D74}"/>
    <dgm:cxn modelId="{5383A663-2DCD-4C53-9188-3B2BB1348F09}" type="presParOf" srcId="{63872A0A-2F69-46C2-A3FF-ADB70B2FE59C}" destId="{D646BD39-44A9-4004-8FB8-3C58DE5683BC}" srcOrd="0" destOrd="0" presId="urn:microsoft.com/office/officeart/2005/8/layout/vList2"/>
    <dgm:cxn modelId="{74C3FE37-E6E1-4A8A-B757-91B7373DD1E6}" type="presParOf" srcId="{63872A0A-2F69-46C2-A3FF-ADB70B2FE59C}" destId="{CCB102FA-EE72-4C34-8AC5-45FED6088A19}" srcOrd="1" destOrd="0" presId="urn:microsoft.com/office/officeart/2005/8/layout/vList2"/>
    <dgm:cxn modelId="{B116B37C-47A9-45B2-B06F-E36CB9563693}" type="presParOf" srcId="{63872A0A-2F69-46C2-A3FF-ADB70B2FE59C}" destId="{A6689007-40B5-48F7-B537-8D5917750CD0}" srcOrd="2" destOrd="0" presId="urn:microsoft.com/office/officeart/2005/8/layout/vList2"/>
    <dgm:cxn modelId="{1B0DE113-A500-4FA4-AD0B-8475B335B40D}" type="presParOf" srcId="{63872A0A-2F69-46C2-A3FF-ADB70B2FE59C}" destId="{E2118045-8152-44E3-8935-A0B6C0ED51E4}" srcOrd="3" destOrd="0" presId="urn:microsoft.com/office/officeart/2005/8/layout/vList2"/>
    <dgm:cxn modelId="{A071F5FB-6B9E-425B-90FA-CFF006BF982E}" type="presParOf" srcId="{63872A0A-2F69-46C2-A3FF-ADB70B2FE59C}" destId="{1F11998B-2418-4901-BE71-51DF2DFB45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94D78C-B703-496E-B3DF-8C31BDBBC0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2C19F55-F0C0-45CF-80CA-98F57E65F694}">
      <dgm:prSet custT="1"/>
      <dgm:spPr/>
      <dgm:t>
        <a:bodyPr/>
        <a:lstStyle/>
        <a:p>
          <a:r>
            <a:rPr lang="en-US" sz="2800" dirty="0"/>
            <a:t>Activities:</a:t>
          </a:r>
        </a:p>
      </dgm:t>
    </dgm:pt>
    <dgm:pt modelId="{F8636BDD-9E32-4E9D-A2F2-04695F5D8C41}" type="parTrans" cxnId="{23A3F726-1D83-4CBA-8FDB-CCFCD2B1750E}">
      <dgm:prSet/>
      <dgm:spPr/>
      <dgm:t>
        <a:bodyPr/>
        <a:lstStyle/>
        <a:p>
          <a:endParaRPr lang="en-US" sz="2800"/>
        </a:p>
      </dgm:t>
    </dgm:pt>
    <dgm:pt modelId="{E021C95A-47FA-4DC2-BE82-F5241478B1FD}" type="sibTrans" cxnId="{23A3F726-1D83-4CBA-8FDB-CCFCD2B1750E}">
      <dgm:prSet/>
      <dgm:spPr/>
      <dgm:t>
        <a:bodyPr/>
        <a:lstStyle/>
        <a:p>
          <a:endParaRPr lang="en-US" sz="2800"/>
        </a:p>
      </dgm:t>
    </dgm:pt>
    <dgm:pt modelId="{C3C2B165-41CF-48DA-ADE8-798E6614B7EE}">
      <dgm:prSet custT="1"/>
      <dgm:spPr/>
      <dgm:t>
        <a:bodyPr/>
        <a:lstStyle/>
        <a:p>
          <a:pPr algn="just">
            <a:buFont typeface="+mj-lt"/>
            <a:buAutoNum type="arabicPeriod"/>
          </a:pPr>
          <a:r>
            <a:rPr lang="en-US" sz="2400" dirty="0"/>
            <a:t>Develop the dataset (if necessary) and the application</a:t>
          </a:r>
        </a:p>
      </dgm:t>
    </dgm:pt>
    <dgm:pt modelId="{0F18E06D-22A2-42D7-BD0F-DB81267068A4}" type="parTrans" cxnId="{1547DD82-6662-41A9-8025-57B14E63D6C0}">
      <dgm:prSet/>
      <dgm:spPr/>
      <dgm:t>
        <a:bodyPr/>
        <a:lstStyle/>
        <a:p>
          <a:endParaRPr lang="en-US" sz="2800"/>
        </a:p>
      </dgm:t>
    </dgm:pt>
    <dgm:pt modelId="{BDD3F568-6E2F-4F98-B6C3-BFB4D947852B}" type="sibTrans" cxnId="{1547DD82-6662-41A9-8025-57B14E63D6C0}">
      <dgm:prSet/>
      <dgm:spPr/>
      <dgm:t>
        <a:bodyPr/>
        <a:lstStyle/>
        <a:p>
          <a:endParaRPr lang="en-US" sz="2800"/>
        </a:p>
      </dgm:t>
    </dgm:pt>
    <dgm:pt modelId="{A2638BA2-251C-4447-872F-33AF9FE81CD0}">
      <dgm:prSet custT="1"/>
      <dgm:spPr/>
      <dgm:t>
        <a:bodyPr/>
        <a:lstStyle/>
        <a:p>
          <a:pPr algn="just">
            <a:buFont typeface="+mj-lt"/>
            <a:buAutoNum type="arabicPeriod"/>
          </a:pPr>
          <a:r>
            <a:rPr lang="en-US" sz="2400" dirty="0"/>
            <a:t>Conduct an evaluation and simple testing with the stakeholders/target users</a:t>
          </a:r>
        </a:p>
      </dgm:t>
    </dgm:pt>
    <dgm:pt modelId="{53E6DEC1-AECD-4143-8A50-54A87C0CB6A3}" type="parTrans" cxnId="{83556713-82AF-43C8-B667-AA9C2FA592EE}">
      <dgm:prSet/>
      <dgm:spPr/>
      <dgm:t>
        <a:bodyPr/>
        <a:lstStyle/>
        <a:p>
          <a:endParaRPr lang="en-US" sz="2800"/>
        </a:p>
      </dgm:t>
    </dgm:pt>
    <dgm:pt modelId="{05E12023-284A-4197-AB51-0C17582BB1B4}" type="sibTrans" cxnId="{83556713-82AF-43C8-B667-AA9C2FA592EE}">
      <dgm:prSet/>
      <dgm:spPr/>
      <dgm:t>
        <a:bodyPr/>
        <a:lstStyle/>
        <a:p>
          <a:endParaRPr lang="en-US" sz="2800"/>
        </a:p>
      </dgm:t>
    </dgm:pt>
    <dgm:pt modelId="{DE2D281E-2E37-4780-A79A-6062EEDBDDD3}">
      <dgm:prSet custT="1"/>
      <dgm:spPr/>
      <dgm:t>
        <a:bodyPr/>
        <a:lstStyle/>
        <a:p>
          <a:pPr algn="just">
            <a:buFont typeface="+mj-lt"/>
            <a:buAutoNum type="arabicPeriod"/>
          </a:pPr>
          <a:r>
            <a:rPr lang="en-US" sz="2400" dirty="0"/>
            <a:t>Demo the application.</a:t>
          </a:r>
        </a:p>
      </dgm:t>
    </dgm:pt>
    <dgm:pt modelId="{E184C6A7-FEC2-468D-A141-C327D41696CA}" type="parTrans" cxnId="{20139611-EEDD-4DD8-A3A5-61C5B63921AF}">
      <dgm:prSet/>
      <dgm:spPr/>
      <dgm:t>
        <a:bodyPr/>
        <a:lstStyle/>
        <a:p>
          <a:endParaRPr lang="en-US" sz="2800"/>
        </a:p>
      </dgm:t>
    </dgm:pt>
    <dgm:pt modelId="{81FB7E1F-211F-487C-8C8A-B5F28FE1104B}" type="sibTrans" cxnId="{20139611-EEDD-4DD8-A3A5-61C5B63921AF}">
      <dgm:prSet/>
      <dgm:spPr/>
      <dgm:t>
        <a:bodyPr/>
        <a:lstStyle/>
        <a:p>
          <a:endParaRPr lang="en-US" sz="2800"/>
        </a:p>
      </dgm:t>
    </dgm:pt>
    <dgm:pt modelId="{9C3E1468-2E76-43F4-BFE4-2A91210198C8}">
      <dgm:prSet custT="1"/>
      <dgm:spPr/>
      <dgm:t>
        <a:bodyPr/>
        <a:lstStyle/>
        <a:p>
          <a:r>
            <a:rPr lang="en-MY" sz="2800" dirty="0"/>
            <a:t>Period: 4 weeks</a:t>
          </a:r>
          <a:endParaRPr lang="en-US" sz="2800" dirty="0"/>
        </a:p>
      </dgm:t>
    </dgm:pt>
    <dgm:pt modelId="{565E108D-4428-4AFE-8EE2-07F347452BAD}" type="parTrans" cxnId="{805F5AA2-CF0C-403A-BE58-D8EEA19854D2}">
      <dgm:prSet/>
      <dgm:spPr/>
      <dgm:t>
        <a:bodyPr/>
        <a:lstStyle/>
        <a:p>
          <a:endParaRPr lang="en-US" sz="2800"/>
        </a:p>
      </dgm:t>
    </dgm:pt>
    <dgm:pt modelId="{2C187378-CA6C-4DE3-BF6F-722964615D16}" type="sibTrans" cxnId="{805F5AA2-CF0C-403A-BE58-D8EEA19854D2}">
      <dgm:prSet/>
      <dgm:spPr/>
      <dgm:t>
        <a:bodyPr/>
        <a:lstStyle/>
        <a:p>
          <a:endParaRPr lang="en-US" sz="2800"/>
        </a:p>
      </dgm:t>
    </dgm:pt>
    <dgm:pt modelId="{9D790215-FE7D-4FF5-B345-1AFDAA2C5CB8}">
      <dgm:prSet custT="1"/>
      <dgm:spPr/>
      <dgm:t>
        <a:bodyPr/>
        <a:lstStyle/>
        <a:p>
          <a:r>
            <a:rPr lang="en-MY" sz="2800" dirty="0"/>
            <a:t>Marks: 20%</a:t>
          </a:r>
          <a:endParaRPr lang="en-US" sz="2800" dirty="0"/>
        </a:p>
      </dgm:t>
    </dgm:pt>
    <dgm:pt modelId="{8481B3AF-CC8B-4BB4-8AB9-75D5AE14416E}" type="parTrans" cxnId="{ED7DE2CE-92B3-401D-8FEB-A609CBB276EA}">
      <dgm:prSet/>
      <dgm:spPr/>
      <dgm:t>
        <a:bodyPr/>
        <a:lstStyle/>
        <a:p>
          <a:endParaRPr lang="en-US" sz="2800"/>
        </a:p>
      </dgm:t>
    </dgm:pt>
    <dgm:pt modelId="{566F0994-3F9D-4D45-9247-254B1E81AB3F}" type="sibTrans" cxnId="{ED7DE2CE-92B3-401D-8FEB-A609CBB276EA}">
      <dgm:prSet/>
      <dgm:spPr/>
      <dgm:t>
        <a:bodyPr/>
        <a:lstStyle/>
        <a:p>
          <a:endParaRPr lang="en-US" sz="2800"/>
        </a:p>
      </dgm:t>
    </dgm:pt>
    <dgm:pt modelId="{6C008960-E108-454E-872C-4BDF21CF6A13}" type="pres">
      <dgm:prSet presAssocID="{4394D78C-B703-496E-B3DF-8C31BDBBC084}" presName="linear" presStyleCnt="0">
        <dgm:presLayoutVars>
          <dgm:animLvl val="lvl"/>
          <dgm:resizeHandles val="exact"/>
        </dgm:presLayoutVars>
      </dgm:prSet>
      <dgm:spPr/>
    </dgm:pt>
    <dgm:pt modelId="{506CF8FB-045B-47B2-923B-E7729AEF7396}" type="pres">
      <dgm:prSet presAssocID="{42C19F55-F0C0-45CF-80CA-98F57E65F69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D978C1-604F-42CD-9906-FC69E60AE44F}" type="pres">
      <dgm:prSet presAssocID="{42C19F55-F0C0-45CF-80CA-98F57E65F694}" presName="childText" presStyleLbl="revTx" presStyleIdx="0" presStyleCnt="1">
        <dgm:presLayoutVars>
          <dgm:bulletEnabled val="1"/>
        </dgm:presLayoutVars>
      </dgm:prSet>
      <dgm:spPr/>
    </dgm:pt>
    <dgm:pt modelId="{8313137B-72BA-43D3-ABDA-9D997D22ECDF}" type="pres">
      <dgm:prSet presAssocID="{9C3E1468-2E76-43F4-BFE4-2A91210198C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62150EC-D073-423C-BA82-E56E499E7695}" type="pres">
      <dgm:prSet presAssocID="{2C187378-CA6C-4DE3-BF6F-722964615D16}" presName="spacer" presStyleCnt="0"/>
      <dgm:spPr/>
    </dgm:pt>
    <dgm:pt modelId="{0B6D6827-A446-48AA-B237-F2C4C953208A}" type="pres">
      <dgm:prSet presAssocID="{9D790215-FE7D-4FF5-B345-1AFDAA2C5CB8}" presName="parentText" presStyleLbl="node1" presStyleIdx="2" presStyleCnt="3" custLinFactNeighborX="-1707" custLinFactNeighborY="-14882">
        <dgm:presLayoutVars>
          <dgm:chMax val="0"/>
          <dgm:bulletEnabled val="1"/>
        </dgm:presLayoutVars>
      </dgm:prSet>
      <dgm:spPr/>
    </dgm:pt>
  </dgm:ptLst>
  <dgm:cxnLst>
    <dgm:cxn modelId="{80B40F0E-CB0F-4816-BA58-F774362224B1}" type="presOf" srcId="{4394D78C-B703-496E-B3DF-8C31BDBBC084}" destId="{6C008960-E108-454E-872C-4BDF21CF6A13}" srcOrd="0" destOrd="0" presId="urn:microsoft.com/office/officeart/2005/8/layout/vList2"/>
    <dgm:cxn modelId="{20139611-EEDD-4DD8-A3A5-61C5B63921AF}" srcId="{42C19F55-F0C0-45CF-80CA-98F57E65F694}" destId="{DE2D281E-2E37-4780-A79A-6062EEDBDDD3}" srcOrd="2" destOrd="0" parTransId="{E184C6A7-FEC2-468D-A141-C327D41696CA}" sibTransId="{81FB7E1F-211F-487C-8C8A-B5F28FE1104B}"/>
    <dgm:cxn modelId="{83556713-82AF-43C8-B667-AA9C2FA592EE}" srcId="{42C19F55-F0C0-45CF-80CA-98F57E65F694}" destId="{A2638BA2-251C-4447-872F-33AF9FE81CD0}" srcOrd="1" destOrd="0" parTransId="{53E6DEC1-AECD-4143-8A50-54A87C0CB6A3}" sibTransId="{05E12023-284A-4197-AB51-0C17582BB1B4}"/>
    <dgm:cxn modelId="{23A3F726-1D83-4CBA-8FDB-CCFCD2B1750E}" srcId="{4394D78C-B703-496E-B3DF-8C31BDBBC084}" destId="{42C19F55-F0C0-45CF-80CA-98F57E65F694}" srcOrd="0" destOrd="0" parTransId="{F8636BDD-9E32-4E9D-A2F2-04695F5D8C41}" sibTransId="{E021C95A-47FA-4DC2-BE82-F5241478B1FD}"/>
    <dgm:cxn modelId="{D3389D6C-99ED-4E6F-B4E9-CE316CD8CA36}" type="presOf" srcId="{9C3E1468-2E76-43F4-BFE4-2A91210198C8}" destId="{8313137B-72BA-43D3-ABDA-9D997D22ECDF}" srcOrd="0" destOrd="0" presId="urn:microsoft.com/office/officeart/2005/8/layout/vList2"/>
    <dgm:cxn modelId="{B4A0C16D-8D8C-4F4B-B501-6EF7FB8B47D3}" type="presOf" srcId="{A2638BA2-251C-4447-872F-33AF9FE81CD0}" destId="{AED978C1-604F-42CD-9906-FC69E60AE44F}" srcOrd="0" destOrd="1" presId="urn:microsoft.com/office/officeart/2005/8/layout/vList2"/>
    <dgm:cxn modelId="{1547DD82-6662-41A9-8025-57B14E63D6C0}" srcId="{42C19F55-F0C0-45CF-80CA-98F57E65F694}" destId="{C3C2B165-41CF-48DA-ADE8-798E6614B7EE}" srcOrd="0" destOrd="0" parTransId="{0F18E06D-22A2-42D7-BD0F-DB81267068A4}" sibTransId="{BDD3F568-6E2F-4F98-B6C3-BFB4D947852B}"/>
    <dgm:cxn modelId="{7E549F95-6BEB-4DC9-8845-02EFC49821DD}" type="presOf" srcId="{C3C2B165-41CF-48DA-ADE8-798E6614B7EE}" destId="{AED978C1-604F-42CD-9906-FC69E60AE44F}" srcOrd="0" destOrd="0" presId="urn:microsoft.com/office/officeart/2005/8/layout/vList2"/>
    <dgm:cxn modelId="{3C4D2996-9F33-4727-B8C0-A38E46BE5F1F}" type="presOf" srcId="{42C19F55-F0C0-45CF-80CA-98F57E65F694}" destId="{506CF8FB-045B-47B2-923B-E7729AEF7396}" srcOrd="0" destOrd="0" presId="urn:microsoft.com/office/officeart/2005/8/layout/vList2"/>
    <dgm:cxn modelId="{805F5AA2-CF0C-403A-BE58-D8EEA19854D2}" srcId="{4394D78C-B703-496E-B3DF-8C31BDBBC084}" destId="{9C3E1468-2E76-43F4-BFE4-2A91210198C8}" srcOrd="1" destOrd="0" parTransId="{565E108D-4428-4AFE-8EE2-07F347452BAD}" sibTransId="{2C187378-CA6C-4DE3-BF6F-722964615D16}"/>
    <dgm:cxn modelId="{92383FB6-B45F-4B0B-B322-7CBD63D2B862}" type="presOf" srcId="{DE2D281E-2E37-4780-A79A-6062EEDBDDD3}" destId="{AED978C1-604F-42CD-9906-FC69E60AE44F}" srcOrd="0" destOrd="2" presId="urn:microsoft.com/office/officeart/2005/8/layout/vList2"/>
    <dgm:cxn modelId="{ED7DE2CE-92B3-401D-8FEB-A609CBB276EA}" srcId="{4394D78C-B703-496E-B3DF-8C31BDBBC084}" destId="{9D790215-FE7D-4FF5-B345-1AFDAA2C5CB8}" srcOrd="2" destOrd="0" parTransId="{8481B3AF-CC8B-4BB4-8AB9-75D5AE14416E}" sibTransId="{566F0994-3F9D-4D45-9247-254B1E81AB3F}"/>
    <dgm:cxn modelId="{7EE647F1-77A4-4DE4-A2F7-9F1B74211F4F}" type="presOf" srcId="{9D790215-FE7D-4FF5-B345-1AFDAA2C5CB8}" destId="{0B6D6827-A446-48AA-B237-F2C4C953208A}" srcOrd="0" destOrd="0" presId="urn:microsoft.com/office/officeart/2005/8/layout/vList2"/>
    <dgm:cxn modelId="{7B1AF344-1305-4083-AE2E-65D3FE1AA959}" type="presParOf" srcId="{6C008960-E108-454E-872C-4BDF21CF6A13}" destId="{506CF8FB-045B-47B2-923B-E7729AEF7396}" srcOrd="0" destOrd="0" presId="urn:microsoft.com/office/officeart/2005/8/layout/vList2"/>
    <dgm:cxn modelId="{011DE49A-41DE-4429-AE31-17303789BBED}" type="presParOf" srcId="{6C008960-E108-454E-872C-4BDF21CF6A13}" destId="{AED978C1-604F-42CD-9906-FC69E60AE44F}" srcOrd="1" destOrd="0" presId="urn:microsoft.com/office/officeart/2005/8/layout/vList2"/>
    <dgm:cxn modelId="{7DF54A6B-9EBB-4CD9-9238-8C8D4A03EEB0}" type="presParOf" srcId="{6C008960-E108-454E-872C-4BDF21CF6A13}" destId="{8313137B-72BA-43D3-ABDA-9D997D22ECDF}" srcOrd="2" destOrd="0" presId="urn:microsoft.com/office/officeart/2005/8/layout/vList2"/>
    <dgm:cxn modelId="{B356E170-CD9A-474C-BE85-72712C8EF5D5}" type="presParOf" srcId="{6C008960-E108-454E-872C-4BDF21CF6A13}" destId="{962150EC-D073-423C-BA82-E56E499E7695}" srcOrd="3" destOrd="0" presId="urn:microsoft.com/office/officeart/2005/8/layout/vList2"/>
    <dgm:cxn modelId="{D6D49142-2FF7-4DB9-B3A9-5D90C322DCA5}" type="presParOf" srcId="{6C008960-E108-454E-872C-4BDF21CF6A13}" destId="{0B6D6827-A446-48AA-B237-F2C4C95320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4CA16-5FD0-4CF1-AAA8-9228B90B0826}">
      <dsp:nvSpPr>
        <dsp:cNvPr id="0" name=""/>
        <dsp:cNvSpPr/>
      </dsp:nvSpPr>
      <dsp:spPr>
        <a:xfrm>
          <a:off x="0" y="681"/>
          <a:ext cx="6833175" cy="15953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2BE12-D2CF-4F66-ACE5-70F6C5527326}">
      <dsp:nvSpPr>
        <dsp:cNvPr id="0" name=""/>
        <dsp:cNvSpPr/>
      </dsp:nvSpPr>
      <dsp:spPr>
        <a:xfrm>
          <a:off x="482581" y="359626"/>
          <a:ext cx="877420" cy="877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5058A-68F4-41F4-ACD5-6B567922DBDB}">
      <dsp:nvSpPr>
        <dsp:cNvPr id="0" name=""/>
        <dsp:cNvSpPr/>
      </dsp:nvSpPr>
      <dsp:spPr>
        <a:xfrm>
          <a:off x="1842582" y="681"/>
          <a:ext cx="4990592" cy="159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37" tIns="168837" rIns="168837" bIns="16883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Marks :  50%</a:t>
          </a:r>
        </a:p>
      </dsp:txBody>
      <dsp:txXfrm>
        <a:off x="1842582" y="681"/>
        <a:ext cx="4990592" cy="1595309"/>
      </dsp:txXfrm>
    </dsp:sp>
    <dsp:sp modelId="{BE0FD6AA-E721-40AA-9E67-715B0ADC5AB8}">
      <dsp:nvSpPr>
        <dsp:cNvPr id="0" name=""/>
        <dsp:cNvSpPr/>
      </dsp:nvSpPr>
      <dsp:spPr>
        <a:xfrm>
          <a:off x="0" y="1994818"/>
          <a:ext cx="6833175" cy="15953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928E2-5843-47B1-8E69-3E3B13E75D3B}">
      <dsp:nvSpPr>
        <dsp:cNvPr id="0" name=""/>
        <dsp:cNvSpPr/>
      </dsp:nvSpPr>
      <dsp:spPr>
        <a:xfrm>
          <a:off x="482581" y="2353762"/>
          <a:ext cx="877420" cy="877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170A1-6F54-4084-B2AA-5E94C074B822}">
      <dsp:nvSpPr>
        <dsp:cNvPr id="0" name=""/>
        <dsp:cNvSpPr/>
      </dsp:nvSpPr>
      <dsp:spPr>
        <a:xfrm>
          <a:off x="1842582" y="1994818"/>
          <a:ext cx="4990592" cy="159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37" tIns="168837" rIns="168837" bIns="16883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Aim : To resolve any issue found in UM using NLP</a:t>
          </a:r>
        </a:p>
      </dsp:txBody>
      <dsp:txXfrm>
        <a:off x="1842582" y="1994818"/>
        <a:ext cx="4990592" cy="1595309"/>
      </dsp:txXfrm>
    </dsp:sp>
    <dsp:sp modelId="{3FB4C144-7CF6-4890-A15B-D5CC2A6B96FF}">
      <dsp:nvSpPr>
        <dsp:cNvPr id="0" name=""/>
        <dsp:cNvSpPr/>
      </dsp:nvSpPr>
      <dsp:spPr>
        <a:xfrm>
          <a:off x="0" y="3988954"/>
          <a:ext cx="6833175" cy="15953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CD5F05-3A9F-4580-B480-37ED68E245EF}">
      <dsp:nvSpPr>
        <dsp:cNvPr id="0" name=""/>
        <dsp:cNvSpPr/>
      </dsp:nvSpPr>
      <dsp:spPr>
        <a:xfrm>
          <a:off x="482581" y="4347899"/>
          <a:ext cx="877420" cy="877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EB0DF-3DEC-4F78-9169-A5CD39D49F65}">
      <dsp:nvSpPr>
        <dsp:cNvPr id="0" name=""/>
        <dsp:cNvSpPr/>
      </dsp:nvSpPr>
      <dsp:spPr>
        <a:xfrm>
          <a:off x="1842582" y="3988954"/>
          <a:ext cx="4990592" cy="1595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37" tIns="168837" rIns="168837" bIns="16883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500" kern="1200"/>
            <a:t>Phases : 3</a:t>
          </a:r>
          <a:endParaRPr lang="en-US" sz="2500" kern="1200"/>
        </a:p>
      </dsp:txBody>
      <dsp:txXfrm>
        <a:off x="1842582" y="3988954"/>
        <a:ext cx="4990592" cy="15953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635D4-A21E-4A45-A27B-C585D1997653}">
      <dsp:nvSpPr>
        <dsp:cNvPr id="0" name=""/>
        <dsp:cNvSpPr/>
      </dsp:nvSpPr>
      <dsp:spPr>
        <a:xfrm>
          <a:off x="0" y="31092"/>
          <a:ext cx="6833175" cy="7125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Activities :</a:t>
          </a:r>
        </a:p>
      </dsp:txBody>
      <dsp:txXfrm>
        <a:off x="34783" y="65875"/>
        <a:ext cx="6763609" cy="642964"/>
      </dsp:txXfrm>
    </dsp:sp>
    <dsp:sp modelId="{5FC3884C-4762-46A6-9DFE-41D30B904710}">
      <dsp:nvSpPr>
        <dsp:cNvPr id="0" name=""/>
        <dsp:cNvSpPr/>
      </dsp:nvSpPr>
      <dsp:spPr>
        <a:xfrm>
          <a:off x="0" y="743622"/>
          <a:ext cx="6833175" cy="3301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53" tIns="36830" rIns="206248" bIns="36830" numCol="1" spcCol="1270" anchor="t" anchorCtr="0">
          <a:noAutofit/>
        </a:bodyPr>
        <a:lstStyle/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300" kern="1200" dirty="0"/>
            <a:t>Identify any potential issues in any unit/department in UM that can be resolved using  NLP. Then identify the NLP application. </a:t>
          </a:r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300" kern="1200" dirty="0"/>
            <a:t>Arrange a meeting/interview/survey with the identified unit/department to justify the problem statement.</a:t>
          </a:r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300" kern="1200" dirty="0"/>
            <a:t>Identify the data/language to be used and how this data can be collected.</a:t>
          </a:r>
        </a:p>
        <a:p>
          <a:pPr marL="228600" lvl="1" indent="-228600" algn="just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300" kern="1200" dirty="0"/>
            <a:t>Pitch the proposal.</a:t>
          </a:r>
        </a:p>
      </dsp:txBody>
      <dsp:txXfrm>
        <a:off x="0" y="743622"/>
        <a:ext cx="6833175" cy="3301649"/>
      </dsp:txXfrm>
    </dsp:sp>
    <dsp:sp modelId="{730EBF6E-2108-4F64-B274-31CD6E9140C1}">
      <dsp:nvSpPr>
        <dsp:cNvPr id="0" name=""/>
        <dsp:cNvSpPr/>
      </dsp:nvSpPr>
      <dsp:spPr>
        <a:xfrm>
          <a:off x="0" y="4045272"/>
          <a:ext cx="6833175" cy="712530"/>
        </a:xfrm>
        <a:prstGeom prst="roundRect">
          <a:avLst/>
        </a:prstGeom>
        <a:solidFill>
          <a:schemeClr val="accent2">
            <a:hueOff val="-2968397"/>
            <a:satOff val="0"/>
            <a:lumOff val="-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Period : 3 weeks</a:t>
          </a:r>
        </a:p>
      </dsp:txBody>
      <dsp:txXfrm>
        <a:off x="34783" y="4080055"/>
        <a:ext cx="6763609" cy="642964"/>
      </dsp:txXfrm>
    </dsp:sp>
    <dsp:sp modelId="{448D0018-2F50-4443-A937-2651E282BE72}">
      <dsp:nvSpPr>
        <dsp:cNvPr id="0" name=""/>
        <dsp:cNvSpPr/>
      </dsp:nvSpPr>
      <dsp:spPr>
        <a:xfrm>
          <a:off x="0" y="4841323"/>
          <a:ext cx="6833175" cy="712530"/>
        </a:xfrm>
        <a:prstGeom prst="roundRect">
          <a:avLst/>
        </a:prstGeom>
        <a:solidFill>
          <a:schemeClr val="accent2">
            <a:hueOff val="-5936795"/>
            <a:satOff val="0"/>
            <a:lumOff val="-2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Marks : 10%</a:t>
          </a:r>
        </a:p>
      </dsp:txBody>
      <dsp:txXfrm>
        <a:off x="34783" y="4876106"/>
        <a:ext cx="6763609" cy="6429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6BD39-44A9-4004-8FB8-3C58DE5683BC}">
      <dsp:nvSpPr>
        <dsp:cNvPr id="0" name=""/>
        <dsp:cNvSpPr/>
      </dsp:nvSpPr>
      <dsp:spPr>
        <a:xfrm>
          <a:off x="0" y="97332"/>
          <a:ext cx="6833175" cy="687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Activities :</a:t>
          </a:r>
        </a:p>
      </dsp:txBody>
      <dsp:txXfrm>
        <a:off x="33583" y="130915"/>
        <a:ext cx="6766009" cy="620794"/>
      </dsp:txXfrm>
    </dsp:sp>
    <dsp:sp modelId="{CCB102FA-EE72-4C34-8AC5-45FED6088A19}">
      <dsp:nvSpPr>
        <dsp:cNvPr id="0" name=""/>
        <dsp:cNvSpPr/>
      </dsp:nvSpPr>
      <dsp:spPr>
        <a:xfrm>
          <a:off x="0" y="785292"/>
          <a:ext cx="6833175" cy="3245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53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200" kern="1200" dirty="0"/>
            <a:t>Conduct a literature review to study the previous works which relevant to the proposed NLP application</a:t>
          </a:r>
        </a:p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200" kern="1200" dirty="0"/>
            <a:t>Identify the preprocessing techniques and also techniques to be used for in the application (rule-based/statistical/ML/DL/transformer/etc.)</a:t>
          </a:r>
        </a:p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200" kern="1200" dirty="0"/>
            <a:t>Design the architecture of the application</a:t>
          </a:r>
        </a:p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200" kern="1200" dirty="0"/>
            <a:t>State any NLP ethics considered in the project</a:t>
          </a:r>
        </a:p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200" kern="1200" dirty="0"/>
            <a:t>Present the findings and Design.</a:t>
          </a:r>
        </a:p>
      </dsp:txBody>
      <dsp:txXfrm>
        <a:off x="0" y="785292"/>
        <a:ext cx="6833175" cy="3245760"/>
      </dsp:txXfrm>
    </dsp:sp>
    <dsp:sp modelId="{A6689007-40B5-48F7-B537-8D5917750CD0}">
      <dsp:nvSpPr>
        <dsp:cNvPr id="0" name=""/>
        <dsp:cNvSpPr/>
      </dsp:nvSpPr>
      <dsp:spPr>
        <a:xfrm>
          <a:off x="0" y="4031052"/>
          <a:ext cx="6833175" cy="687960"/>
        </a:xfrm>
        <a:prstGeom prst="roundRect">
          <a:avLst/>
        </a:prstGeom>
        <a:solidFill>
          <a:schemeClr val="accent2">
            <a:hueOff val="-2968397"/>
            <a:satOff val="0"/>
            <a:lumOff val="-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Period : 3 weeks</a:t>
          </a:r>
        </a:p>
      </dsp:txBody>
      <dsp:txXfrm>
        <a:off x="33583" y="4064635"/>
        <a:ext cx="6766009" cy="620794"/>
      </dsp:txXfrm>
    </dsp:sp>
    <dsp:sp modelId="{1F11998B-2418-4901-BE71-51DF2DFB455D}">
      <dsp:nvSpPr>
        <dsp:cNvPr id="0" name=""/>
        <dsp:cNvSpPr/>
      </dsp:nvSpPr>
      <dsp:spPr>
        <a:xfrm>
          <a:off x="0" y="4799653"/>
          <a:ext cx="6833175" cy="687960"/>
        </a:xfrm>
        <a:prstGeom prst="roundRect">
          <a:avLst/>
        </a:prstGeom>
        <a:solidFill>
          <a:schemeClr val="accent2">
            <a:hueOff val="-5936795"/>
            <a:satOff val="0"/>
            <a:lumOff val="-2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Marks : 20%</a:t>
          </a:r>
        </a:p>
      </dsp:txBody>
      <dsp:txXfrm>
        <a:off x="33583" y="4833236"/>
        <a:ext cx="6766009" cy="6207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CF8FB-045B-47B2-923B-E7729AEF7396}">
      <dsp:nvSpPr>
        <dsp:cNvPr id="0" name=""/>
        <dsp:cNvSpPr/>
      </dsp:nvSpPr>
      <dsp:spPr>
        <a:xfrm>
          <a:off x="0" y="27672"/>
          <a:ext cx="6833175" cy="1123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Activities:</a:t>
          </a:r>
        </a:p>
      </dsp:txBody>
      <dsp:txXfrm>
        <a:off x="54830" y="82502"/>
        <a:ext cx="6723515" cy="1013540"/>
      </dsp:txXfrm>
    </dsp:sp>
    <dsp:sp modelId="{AED978C1-604F-42CD-9906-FC69E60AE44F}">
      <dsp:nvSpPr>
        <dsp:cNvPr id="0" name=""/>
        <dsp:cNvSpPr/>
      </dsp:nvSpPr>
      <dsp:spPr>
        <a:xfrm>
          <a:off x="0" y="1150872"/>
          <a:ext cx="6833175" cy="198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953" tIns="30480" rIns="170688" bIns="30480" numCol="1" spcCol="1270" anchor="t" anchorCtr="0">
          <a:noAutofit/>
        </a:bodyPr>
        <a:lstStyle/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400" kern="1200" dirty="0"/>
            <a:t>Develop the dataset (if necessary) and the application</a:t>
          </a: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400" kern="1200" dirty="0"/>
            <a:t>Conduct an evaluation and simple testing with the stakeholders/target users</a:t>
          </a:r>
        </a:p>
        <a:p>
          <a:pPr marL="228600" lvl="1" indent="-228600" algn="just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2400" kern="1200" dirty="0"/>
            <a:t>Demo the application.</a:t>
          </a:r>
        </a:p>
      </dsp:txBody>
      <dsp:txXfrm>
        <a:off x="0" y="1150872"/>
        <a:ext cx="6833175" cy="1987200"/>
      </dsp:txXfrm>
    </dsp:sp>
    <dsp:sp modelId="{8313137B-72BA-43D3-ABDA-9D997D22ECDF}">
      <dsp:nvSpPr>
        <dsp:cNvPr id="0" name=""/>
        <dsp:cNvSpPr/>
      </dsp:nvSpPr>
      <dsp:spPr>
        <a:xfrm>
          <a:off x="0" y="3138073"/>
          <a:ext cx="6833175" cy="1123200"/>
        </a:xfrm>
        <a:prstGeom prst="roundRect">
          <a:avLst/>
        </a:prstGeom>
        <a:solidFill>
          <a:schemeClr val="accent2">
            <a:hueOff val="-2968397"/>
            <a:satOff val="0"/>
            <a:lumOff val="-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/>
            <a:t>Period: 4 weeks</a:t>
          </a:r>
          <a:endParaRPr lang="en-US" sz="2800" kern="1200" dirty="0"/>
        </a:p>
      </dsp:txBody>
      <dsp:txXfrm>
        <a:off x="54830" y="3192903"/>
        <a:ext cx="6723515" cy="1013540"/>
      </dsp:txXfrm>
    </dsp:sp>
    <dsp:sp modelId="{0B6D6827-A446-48AA-B237-F2C4C953208A}">
      <dsp:nvSpPr>
        <dsp:cNvPr id="0" name=""/>
        <dsp:cNvSpPr/>
      </dsp:nvSpPr>
      <dsp:spPr>
        <a:xfrm>
          <a:off x="0" y="4408356"/>
          <a:ext cx="6833175" cy="1123200"/>
        </a:xfrm>
        <a:prstGeom prst="roundRect">
          <a:avLst/>
        </a:prstGeom>
        <a:solidFill>
          <a:schemeClr val="accent2">
            <a:hueOff val="-5936795"/>
            <a:satOff val="0"/>
            <a:lumOff val="-2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800" kern="1200" dirty="0"/>
            <a:t>Marks: 20%</a:t>
          </a:r>
          <a:endParaRPr lang="en-US" sz="2800" kern="1200" dirty="0"/>
        </a:p>
      </dsp:txBody>
      <dsp:txXfrm>
        <a:off x="54830" y="4463186"/>
        <a:ext cx="6723515" cy="1013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2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42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978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05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1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7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9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5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09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07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937A3-95D7-1928-ABFB-F9AF3D5BF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678" y="702870"/>
            <a:ext cx="5614993" cy="3093468"/>
          </a:xfrm>
        </p:spPr>
        <p:txBody>
          <a:bodyPr anchor="b">
            <a:normAutofit/>
          </a:bodyPr>
          <a:lstStyle/>
          <a:p>
            <a:r>
              <a:rPr lang="en-US" b="1"/>
              <a:t>GROUP PROJECT</a:t>
            </a:r>
            <a:endParaRPr lang="en-MY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94D67-87D9-1F0E-D87D-384E510560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4677" y="4067746"/>
            <a:ext cx="5614993" cy="2124206"/>
          </a:xfrm>
        </p:spPr>
        <p:txBody>
          <a:bodyPr anchor="t">
            <a:normAutofit/>
          </a:bodyPr>
          <a:lstStyle/>
          <a:p>
            <a:r>
              <a:rPr lang="en-US" b="1"/>
              <a:t>WID3002</a:t>
            </a:r>
          </a:p>
          <a:p>
            <a:r>
              <a:rPr lang="en-US" b="1"/>
              <a:t>NATURAL LANGUAGE PROCESSING</a:t>
            </a:r>
            <a:endParaRPr lang="en-MY" b="1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Video 3" descr="People Planning">
            <a:extLst>
              <a:ext uri="{FF2B5EF4-FFF2-40B4-BE49-F238E27FC236}">
                <a16:creationId xmlns:a16="http://schemas.microsoft.com/office/drawing/2014/main" id="{9913AE06-A2B5-4403-C8B9-4663E1A59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482600" y="2020831"/>
            <a:ext cx="5026102" cy="281915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94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81F914-4291-4C8C-A243-2C99A9B7A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3918855"/>
            <a:ext cx="11147071" cy="244928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3D1AB4-2122-F176-8ADE-39802025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4134848"/>
            <a:ext cx="10384741" cy="200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/>
              <a:t>Q &amp; A?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B48E07-F525-4D7B-9770-093A16519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phic 27" descr="Questions">
            <a:extLst>
              <a:ext uri="{FF2B5EF4-FFF2-40B4-BE49-F238E27FC236}">
                <a16:creationId xmlns:a16="http://schemas.microsoft.com/office/drawing/2014/main" id="{D466C267-1880-8885-7917-F08677691F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23597" y="661137"/>
            <a:ext cx="3078476" cy="307847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89C6C02-EDA3-4D0B-9C4E-AAE0F2C7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2253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54F3D7F-B18F-40A2-B5DD-0500909F8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51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2F9E8-E4F1-8EE6-B4DC-DD587B09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3100" b="1"/>
              <a:t>INTRODUCTION</a:t>
            </a:r>
            <a:endParaRPr lang="en-MY" sz="3100" b="1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81715A-0705-C04E-BACF-AA3D8B15C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3574209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226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250A5-F530-5138-B77A-2602862C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6000" b="1" dirty="0"/>
              <a:t>Phase 1</a:t>
            </a:r>
            <a:br>
              <a:rPr lang="en-US" b="1" dirty="0"/>
            </a:br>
            <a:r>
              <a:rPr lang="en-US" sz="4400" dirty="0"/>
              <a:t>Problem Identification</a:t>
            </a:r>
            <a:endParaRPr lang="en-MY" sz="4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5A62312-3699-5D71-6FC3-B2BF8DC91A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754805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373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331A2-8006-8976-1E61-AFB0FC0C8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1" dirty="0"/>
              <a:t>Phase 2</a:t>
            </a:r>
            <a:r>
              <a:rPr lang="en-US" sz="5100" b="1" dirty="0"/>
              <a:t> </a:t>
            </a:r>
            <a:r>
              <a:rPr lang="en-US" sz="4400" dirty="0"/>
              <a:t>Design</a:t>
            </a:r>
            <a:endParaRPr lang="en-MY" sz="4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D24D2D-68B5-38DB-08C8-A7953FFBA4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63276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559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2EE356-A629-4F1A-9BAD-E21B3B10D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B7ED41-F3D7-4286-AD0B-B4A216D7E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410" y="489853"/>
            <a:ext cx="3990149" cy="585810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4B125-3571-F821-C68D-793391E6D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55" y="976152"/>
            <a:ext cx="3555211" cy="5024920"/>
          </a:xfrm>
        </p:spPr>
        <p:txBody>
          <a:bodyPr anchor="ctr">
            <a:normAutofit/>
          </a:bodyPr>
          <a:lstStyle/>
          <a:p>
            <a:r>
              <a:rPr lang="en-US" sz="6000" b="1" dirty="0"/>
              <a:t>Phase 3 </a:t>
            </a:r>
            <a:r>
              <a:rPr lang="en-US" sz="4400" dirty="0"/>
              <a:t>Development</a:t>
            </a:r>
            <a:endParaRPr lang="en-MY" sz="4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17483B-E60B-4F41-9448-D757B9FCD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44B66-1945-4638-8E9A-4F49493D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17C1C4-E87D-A403-105A-13EBA8C48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799169"/>
              </p:ext>
            </p:extLst>
          </p:nvPr>
        </p:nvGraphicFramePr>
        <p:xfrm>
          <a:off x="4796496" y="636527"/>
          <a:ext cx="6833175" cy="5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577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8012640-767A-4C13-A3AF-43ADE15EE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C9744A-EAF1-4DC8-86F4-3993C444E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C84EE41-863A-4DE9-9A51-4F014D68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416" y="485369"/>
            <a:ext cx="11147071" cy="246083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6ECAB-20F0-7FDB-27B8-D769991D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6160"/>
            <a:ext cx="8411120" cy="1493871"/>
          </a:xfrm>
        </p:spPr>
        <p:txBody>
          <a:bodyPr>
            <a:normAutofit/>
          </a:bodyPr>
          <a:lstStyle/>
          <a:p>
            <a:r>
              <a:rPr lang="en-US" sz="7200" b="1"/>
              <a:t>Timeline:</a:t>
            </a:r>
            <a:endParaRPr lang="en-MY" sz="7200" b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990BBA-8A0B-4EF5-A122-0815DEC1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9416" y="2946207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57D579-010A-437B-A09E-8BFEB2F5A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A683CD9-51CA-9B6B-2D66-36D2CC8B1D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232156"/>
              </p:ext>
            </p:extLst>
          </p:nvPr>
        </p:nvGraphicFramePr>
        <p:xfrm>
          <a:off x="482600" y="3306763"/>
          <a:ext cx="10507663" cy="2573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E38460E-1255-46D2-9BD6-3F88292BBD75}"/>
              </a:ext>
            </a:extLst>
          </p:cNvPr>
          <p:cNvSpPr txBox="1"/>
          <p:nvPr/>
        </p:nvSpPr>
        <p:spPr>
          <a:xfrm>
            <a:off x="4125012" y="5482537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WEEK 6</a:t>
            </a:r>
            <a:endParaRPr lang="en-MY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4071E-6BA2-A41F-82CF-2E985C54DD7A}"/>
              </a:ext>
            </a:extLst>
          </p:cNvPr>
          <p:cNvSpPr txBox="1"/>
          <p:nvPr/>
        </p:nvSpPr>
        <p:spPr>
          <a:xfrm>
            <a:off x="6164530" y="5525282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WEEK 9</a:t>
            </a:r>
            <a:endParaRPr lang="en-MY" sz="16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34D9C-0237-787F-2C91-30E61E84361E}"/>
              </a:ext>
            </a:extLst>
          </p:cNvPr>
          <p:cNvSpPr txBox="1"/>
          <p:nvPr/>
        </p:nvSpPr>
        <p:spPr>
          <a:xfrm>
            <a:off x="8893721" y="5527365"/>
            <a:ext cx="1103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WEEK 13 </a:t>
            </a:r>
            <a:endParaRPr lang="en-MY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5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880DC-85E9-A758-4F6B-946F890B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18813"/>
            <a:ext cx="10634472" cy="1189439"/>
          </a:xfrm>
        </p:spPr>
        <p:txBody>
          <a:bodyPr/>
          <a:lstStyle/>
          <a:p>
            <a:r>
              <a:rPr lang="en-US" b="1" dirty="0"/>
              <a:t>Week 3 - 6:</a:t>
            </a:r>
            <a:endParaRPr lang="en-MY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81075-CE1F-DD47-5A6E-3FC69812B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034283"/>
            <a:ext cx="10870344" cy="4345969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ea typeface="Times New Roman" panose="02020603050405020304" pitchFamily="18" charset="0"/>
              </a:rPr>
              <a:t>Task: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  <a:ea typeface="Times New Roman" panose="02020603050405020304" pitchFamily="18" charset="0"/>
              </a:rPr>
              <a:t>Form a group of approximately 5-6 members per group.</a:t>
            </a:r>
            <a:endParaRPr lang="en-MY" dirty="0">
              <a:effectLst/>
              <a:ea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MY" dirty="0"/>
              <a:t>Declare the group members using the link given.</a:t>
            </a:r>
          </a:p>
          <a:p>
            <a:pPr marL="457200" indent="-457200">
              <a:buFont typeface="+mj-lt"/>
              <a:buAutoNum type="arabicPeriod"/>
            </a:pPr>
            <a:r>
              <a:rPr lang="en-MY" dirty="0"/>
              <a:t>Identify the issues &amp; the NLP application to be used/developed for the issues.</a:t>
            </a:r>
          </a:p>
          <a:p>
            <a:r>
              <a:rPr lang="en-MY" b="1" dirty="0"/>
              <a:t>Submission: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dirty="0"/>
              <a:t>Prepare a 1-slide presentation for the pitching session</a:t>
            </a:r>
          </a:p>
          <a:p>
            <a:r>
              <a:rPr lang="en-MY" b="1" dirty="0"/>
              <a:t>Presentation: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dirty="0"/>
              <a:t>Pitching the proposal within 3 minutes during Week 6. </a:t>
            </a:r>
          </a:p>
          <a:p>
            <a:pPr marL="457200" indent="-457200">
              <a:buFont typeface="+mj-lt"/>
              <a:buAutoNum type="arabicPeriod"/>
            </a:pPr>
            <a:endParaRPr lang="en-MY" dirty="0"/>
          </a:p>
          <a:p>
            <a:pPr marL="457200" indent="-457200">
              <a:buFont typeface="+mj-lt"/>
              <a:buAutoNum type="arabicPeriod"/>
            </a:pPr>
            <a:endParaRPr lang="en-MY" dirty="0"/>
          </a:p>
          <a:p>
            <a:pPr marL="457200" indent="-457200">
              <a:buFont typeface="+mj-lt"/>
              <a:buAutoNum type="arabicPeriod"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53217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7368-EDD3-FB67-4878-E9C02F1F7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94" y="2126752"/>
            <a:ext cx="10311497" cy="396582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effectLst/>
                <a:ea typeface="Times New Roman" panose="02020603050405020304" pitchFamily="18" charset="0"/>
              </a:rPr>
              <a:t>Task: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Conduct a LR on the topic – related to the domain and techniques of NLP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  <a:ea typeface="Times New Roman" panose="02020603050405020304" pitchFamily="18" charset="0"/>
              </a:rPr>
              <a:t>Identify the NLP techniques to be used.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  <a:ea typeface="Times New Roman" panose="02020603050405020304" pitchFamily="18" charset="0"/>
              </a:rPr>
              <a:t>Design the architecture of the system/application</a:t>
            </a:r>
          </a:p>
          <a:p>
            <a:r>
              <a:rPr lang="en-MY" b="1" dirty="0"/>
              <a:t>Submission: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dirty="0"/>
              <a:t>Prepare a 3-slides presentation for the presentation session</a:t>
            </a:r>
          </a:p>
          <a:p>
            <a:r>
              <a:rPr lang="en-MY" b="1" dirty="0"/>
              <a:t>Presentation: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dirty="0"/>
              <a:t>Present the techniques and design within 5 minutes during Week 9. </a:t>
            </a:r>
          </a:p>
          <a:p>
            <a:pPr marL="457200" indent="-457200">
              <a:buFont typeface="+mj-lt"/>
              <a:buAutoNum type="arabicPeriod"/>
            </a:pPr>
            <a:endParaRPr lang="en-MY" dirty="0"/>
          </a:p>
          <a:p>
            <a:endParaRPr lang="en-MY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0BA3BE-22D2-BC86-A5CD-8B7D814A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18813"/>
            <a:ext cx="10634472" cy="1189439"/>
          </a:xfrm>
        </p:spPr>
        <p:txBody>
          <a:bodyPr/>
          <a:lstStyle/>
          <a:p>
            <a:r>
              <a:rPr lang="en-US" b="1" dirty="0"/>
              <a:t>Week 6 - 9:</a:t>
            </a:r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211805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7368-EDD3-FB67-4878-E9C02F1F7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94" y="2126752"/>
            <a:ext cx="10311497" cy="396582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effectLst/>
                <a:ea typeface="Times New Roman" panose="02020603050405020304" pitchFamily="18" charset="0"/>
              </a:rPr>
              <a:t>Task: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Develop the dataset (if necessary)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Develop the system/application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Conduct an evaluation or testing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ffectLst/>
              <a:ea typeface="Times New Roman" panose="02020603050405020304" pitchFamily="18" charset="0"/>
            </a:endParaRPr>
          </a:p>
          <a:p>
            <a:r>
              <a:rPr lang="en-MY" b="1" dirty="0"/>
              <a:t>Submission: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dirty="0"/>
              <a:t>Prepare an infographic of the system/application</a:t>
            </a:r>
          </a:p>
          <a:p>
            <a:r>
              <a:rPr lang="en-MY" b="1" dirty="0"/>
              <a:t>Presentation: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dirty="0"/>
              <a:t>Demonstrate the system/application within 5-10 minutes during Week 13. </a:t>
            </a:r>
          </a:p>
          <a:p>
            <a:pPr marL="457200" indent="-457200">
              <a:buFont typeface="+mj-lt"/>
              <a:buAutoNum type="arabicPeriod"/>
            </a:pPr>
            <a:endParaRPr lang="en-MY" dirty="0"/>
          </a:p>
          <a:p>
            <a:endParaRPr lang="en-MY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0BA3BE-22D2-BC86-A5CD-8B7D814A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18813"/>
            <a:ext cx="10634472" cy="1189439"/>
          </a:xfrm>
        </p:spPr>
        <p:txBody>
          <a:bodyPr/>
          <a:lstStyle/>
          <a:p>
            <a:r>
              <a:rPr lang="en-US" b="1" dirty="0"/>
              <a:t>Week 9 - 13:</a:t>
            </a:r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238205546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Custom 88">
      <a:dk1>
        <a:sysClr val="windowText" lastClr="000000"/>
      </a:dk1>
      <a:lt1>
        <a:sysClr val="window" lastClr="FFFFFF"/>
      </a:lt1>
      <a:dk2>
        <a:srgbClr val="18223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939393"/>
      </a:accent6>
      <a:hlink>
        <a:srgbClr val="3E8FF1"/>
      </a:hlink>
      <a:folHlink>
        <a:srgbClr val="939393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406</Words>
  <Application>Microsoft Office PowerPoint</Application>
  <PresentationFormat>Widescreen</PresentationFormat>
  <Paragraphs>66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Seaford</vt:lpstr>
      <vt:lpstr>Times New Roman</vt:lpstr>
      <vt:lpstr>LevelVTI</vt:lpstr>
      <vt:lpstr>GROUP PROJECT</vt:lpstr>
      <vt:lpstr>INTRODUCTION</vt:lpstr>
      <vt:lpstr>Phase 1 Problem Identification</vt:lpstr>
      <vt:lpstr>Phase 2 Design</vt:lpstr>
      <vt:lpstr>Phase 3 Development</vt:lpstr>
      <vt:lpstr>Timeline:</vt:lpstr>
      <vt:lpstr>Week 3 - 6:</vt:lpstr>
      <vt:lpstr>Week 6 - 9:</vt:lpstr>
      <vt:lpstr>Week 9 - 13:</vt:lpstr>
      <vt:lpstr>Q &amp; 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dc:creator>NORISMA BINTI IDRIS</dc:creator>
  <cp:lastModifiedBy>NORISMA BINTI IDRIS</cp:lastModifiedBy>
  <cp:revision>11</cp:revision>
  <dcterms:created xsi:type="dcterms:W3CDTF">2024-03-18T15:56:44Z</dcterms:created>
  <dcterms:modified xsi:type="dcterms:W3CDTF">2024-03-20T04:12:45Z</dcterms:modified>
</cp:coreProperties>
</file>